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4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5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6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7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8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4"/>
    <p:sldMasterId id="2147483689" r:id="rId5"/>
    <p:sldMasterId id="2147483720" r:id="rId6"/>
    <p:sldMasterId id="2147483751" r:id="rId7"/>
    <p:sldMasterId id="2147483782" r:id="rId8"/>
    <p:sldMasterId id="2147483813" r:id="rId9"/>
    <p:sldMasterId id="2147483826" r:id="rId10"/>
    <p:sldMasterId id="2147483839" r:id="rId11"/>
    <p:sldMasterId id="2147483852" r:id="rId12"/>
  </p:sldMasterIdLst>
  <p:notesMasterIdLst>
    <p:notesMasterId r:id="rId30"/>
  </p:notesMasterIdLst>
  <p:handoutMasterIdLst>
    <p:handoutMasterId r:id="rId31"/>
  </p:handoutMasterIdLst>
  <p:sldIdLst>
    <p:sldId id="742" r:id="rId13"/>
    <p:sldId id="778" r:id="rId14"/>
    <p:sldId id="712" r:id="rId15"/>
    <p:sldId id="806" r:id="rId16"/>
    <p:sldId id="813" r:id="rId17"/>
    <p:sldId id="803" r:id="rId18"/>
    <p:sldId id="811" r:id="rId19"/>
    <p:sldId id="812" r:id="rId20"/>
    <p:sldId id="814" r:id="rId21"/>
    <p:sldId id="808" r:id="rId22"/>
    <p:sldId id="810" r:id="rId23"/>
    <p:sldId id="815" r:id="rId24"/>
    <p:sldId id="817" r:id="rId25"/>
    <p:sldId id="807" r:id="rId26"/>
    <p:sldId id="816" r:id="rId27"/>
    <p:sldId id="809" r:id="rId28"/>
    <p:sldId id="442" r:id="rId29"/>
  </p:sldIdLst>
  <p:sldSz cx="12192000" cy="6858000"/>
  <p:notesSz cx="6797675" cy="9926638"/>
  <p:defaultTextStyle>
    <a:defPPr>
      <a:defRPr lang="fr-F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78" userDrawn="1">
          <p15:clr>
            <a:srgbClr val="A4A3A4"/>
          </p15:clr>
        </p15:guide>
        <p15:guide id="2" orient="horz" pos="3817" userDrawn="1">
          <p15:clr>
            <a:srgbClr val="A4A3A4"/>
          </p15:clr>
        </p15:guide>
        <p15:guide id="3" pos="3688" userDrawn="1">
          <p15:clr>
            <a:srgbClr val="A4A3A4"/>
          </p15:clr>
        </p15:guide>
        <p15:guide id="4" pos="3990" userDrawn="1">
          <p15:clr>
            <a:srgbClr val="A4A3A4"/>
          </p15:clr>
        </p15:guide>
        <p15:guide id="5" pos="7226" userDrawn="1">
          <p15:clr>
            <a:srgbClr val="A4A3A4"/>
          </p15:clr>
        </p15:guide>
        <p15:guide id="6" pos="452" userDrawn="1">
          <p15:clr>
            <a:srgbClr val="A4A3A4"/>
          </p15:clr>
        </p15:guide>
        <p15:guide id="7" orient="horz" pos="9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las Marivin" initials="NM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779E"/>
    <a:srgbClr val="999999"/>
    <a:srgbClr val="666666"/>
    <a:srgbClr val="A197B9"/>
    <a:srgbClr val="E2DDFF"/>
    <a:srgbClr val="B2B2B2"/>
    <a:srgbClr val="D9D9D9"/>
    <a:srgbClr val="A3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6" autoAdjust="0"/>
    <p:restoredTop sz="95501" autoAdjust="0"/>
  </p:normalViewPr>
  <p:slideViewPr>
    <p:cSldViewPr snapToObjects="1">
      <p:cViewPr varScale="1">
        <p:scale>
          <a:sx n="88" d="100"/>
          <a:sy n="88" d="100"/>
        </p:scale>
        <p:origin x="-768" y="-102"/>
      </p:cViewPr>
      <p:guideLst>
        <p:guide orient="horz" pos="678"/>
        <p:guide orient="horz" pos="3817"/>
        <p:guide orient="horz" pos="967"/>
        <p:guide pos="3688"/>
        <p:guide pos="3990"/>
        <p:guide pos="7226"/>
        <p:guide pos="452"/>
      </p:guideLst>
    </p:cSldViewPr>
  </p:slideViewPr>
  <p:outlineViewPr>
    <p:cViewPr>
      <p:scale>
        <a:sx n="33" d="100"/>
        <a:sy n="33" d="100"/>
      </p:scale>
      <p:origin x="0" y="-23322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Objects="1" showGuides="1">
      <p:cViewPr varScale="1">
        <p:scale>
          <a:sx n="61" d="100"/>
          <a:sy n="61" d="100"/>
        </p:scale>
        <p:origin x="-3402" y="-96"/>
      </p:cViewPr>
      <p:guideLst>
        <p:guide orient="horz" pos="3126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D57820-A22E-44CA-AF5C-6554AAB43FB2}" type="doc">
      <dgm:prSet loTypeId="urn:microsoft.com/office/officeart/2005/8/layout/venn2" loCatId="relationship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47A6CCE1-D43C-4778-AD9C-A166CF59B74D}">
      <dgm:prSet phldrT="[Texte]" custT="1"/>
      <dgm:spPr/>
      <dgm:t>
        <a:bodyPr/>
        <a:lstStyle/>
        <a:p>
          <a:pPr algn="ctr"/>
          <a:r>
            <a:rPr lang="fr-FR" sz="1100" b="1" dirty="0" smtClean="0"/>
            <a:t>Intelligence Artificielle</a:t>
          </a:r>
          <a:endParaRPr lang="fr-FR" sz="1100" b="1" dirty="0"/>
        </a:p>
      </dgm:t>
    </dgm:pt>
    <dgm:pt modelId="{CB681165-824F-4CBB-BEF4-9331E8C6DE8E}" type="parTrans" cxnId="{7946DFAB-A31E-4FFB-8525-AD75DB0792F7}">
      <dgm:prSet/>
      <dgm:spPr/>
      <dgm:t>
        <a:bodyPr/>
        <a:lstStyle/>
        <a:p>
          <a:pPr algn="ctr"/>
          <a:endParaRPr lang="fr-FR" sz="1100"/>
        </a:p>
      </dgm:t>
    </dgm:pt>
    <dgm:pt modelId="{98B41CBA-EB97-4411-9487-8D1826C5CE32}" type="sibTrans" cxnId="{7946DFAB-A31E-4FFB-8525-AD75DB0792F7}">
      <dgm:prSet/>
      <dgm:spPr/>
      <dgm:t>
        <a:bodyPr/>
        <a:lstStyle/>
        <a:p>
          <a:pPr algn="ctr"/>
          <a:endParaRPr lang="fr-FR" sz="1100"/>
        </a:p>
      </dgm:t>
    </dgm:pt>
    <dgm:pt modelId="{1AAEFFDA-F088-4A14-B924-965FF00B7D2F}">
      <dgm:prSet phldrT="[Texte]" custT="1"/>
      <dgm:spPr/>
      <dgm:t>
        <a:bodyPr/>
        <a:lstStyle/>
        <a:p>
          <a:pPr algn="ctr"/>
          <a:r>
            <a:rPr lang="fr-FR" sz="1100" b="1" dirty="0" smtClean="0"/>
            <a:t>Machine Learning</a:t>
          </a:r>
          <a:endParaRPr lang="fr-FR" sz="1100" b="1" dirty="0"/>
        </a:p>
      </dgm:t>
    </dgm:pt>
    <dgm:pt modelId="{2188C9C9-D384-4B0A-9D11-C9886342D1C2}" type="parTrans" cxnId="{54E9E446-A9F4-4578-856F-A4FDC8059CA8}">
      <dgm:prSet/>
      <dgm:spPr/>
      <dgm:t>
        <a:bodyPr/>
        <a:lstStyle/>
        <a:p>
          <a:pPr algn="ctr"/>
          <a:endParaRPr lang="fr-FR" sz="1100"/>
        </a:p>
      </dgm:t>
    </dgm:pt>
    <dgm:pt modelId="{E1ED779F-5271-404C-8C8B-CBC8A0B5B7D7}" type="sibTrans" cxnId="{54E9E446-A9F4-4578-856F-A4FDC8059CA8}">
      <dgm:prSet/>
      <dgm:spPr/>
      <dgm:t>
        <a:bodyPr/>
        <a:lstStyle/>
        <a:p>
          <a:pPr algn="ctr"/>
          <a:endParaRPr lang="fr-FR" sz="1100"/>
        </a:p>
      </dgm:t>
    </dgm:pt>
    <dgm:pt modelId="{0D17ADC2-51C2-4E2B-AEB6-94846E205CB4}">
      <dgm:prSet phldrT="[Texte]" custT="1"/>
      <dgm:spPr/>
      <dgm:t>
        <a:bodyPr/>
        <a:lstStyle/>
        <a:p>
          <a:pPr algn="ctr"/>
          <a:r>
            <a:rPr lang="fr-FR" sz="1100" b="1" dirty="0" err="1" smtClean="0"/>
            <a:t>Deep</a:t>
          </a:r>
          <a:r>
            <a:rPr lang="fr-FR" sz="1100" b="1" dirty="0" smtClean="0"/>
            <a:t> Learning</a:t>
          </a:r>
          <a:endParaRPr lang="fr-FR" sz="1100" b="1" dirty="0"/>
        </a:p>
      </dgm:t>
    </dgm:pt>
    <dgm:pt modelId="{2D1F03FD-115E-4FA5-8AAF-A267168F5EFD}" type="parTrans" cxnId="{0A187826-D149-4776-9116-C893EF5EE525}">
      <dgm:prSet/>
      <dgm:spPr/>
      <dgm:t>
        <a:bodyPr/>
        <a:lstStyle/>
        <a:p>
          <a:pPr algn="ctr"/>
          <a:endParaRPr lang="fr-FR" sz="1100"/>
        </a:p>
      </dgm:t>
    </dgm:pt>
    <dgm:pt modelId="{07EB3B17-BE18-431E-9F36-3F978371E4E7}" type="sibTrans" cxnId="{0A187826-D149-4776-9116-C893EF5EE525}">
      <dgm:prSet/>
      <dgm:spPr/>
      <dgm:t>
        <a:bodyPr/>
        <a:lstStyle/>
        <a:p>
          <a:pPr algn="ctr"/>
          <a:endParaRPr lang="fr-FR" sz="1100"/>
        </a:p>
      </dgm:t>
    </dgm:pt>
    <dgm:pt modelId="{28D6DE2C-67EB-467C-A2A6-6BF7EEFBCF4D}">
      <dgm:prSet phldrT="[Texte]" custT="1"/>
      <dgm:spPr/>
      <dgm:t>
        <a:bodyPr/>
        <a:lstStyle/>
        <a:p>
          <a:pPr algn="ctr"/>
          <a:r>
            <a:rPr lang="fr-FR" sz="900" dirty="0" smtClean="0"/>
            <a:t>Ex: </a:t>
          </a:r>
          <a:r>
            <a:rPr lang="fr-FR" sz="900" dirty="0" err="1" smtClean="0"/>
            <a:t>Knowledge</a:t>
          </a:r>
          <a:r>
            <a:rPr lang="fr-FR" sz="900" dirty="0" smtClean="0"/>
            <a:t> Bases</a:t>
          </a:r>
          <a:endParaRPr lang="fr-FR" sz="900" dirty="0"/>
        </a:p>
      </dgm:t>
    </dgm:pt>
    <dgm:pt modelId="{1AD03B1F-A9B1-4E7B-A850-1FBB5811ADDE}" type="parTrans" cxnId="{B1476CF4-C7DC-4B4E-ADA7-21256596EF92}">
      <dgm:prSet/>
      <dgm:spPr/>
      <dgm:t>
        <a:bodyPr/>
        <a:lstStyle/>
        <a:p>
          <a:pPr algn="ctr"/>
          <a:endParaRPr lang="fr-FR" sz="1100"/>
        </a:p>
      </dgm:t>
    </dgm:pt>
    <dgm:pt modelId="{ACB7238A-60FA-4B85-B971-C36BD4F2F902}" type="sibTrans" cxnId="{B1476CF4-C7DC-4B4E-ADA7-21256596EF92}">
      <dgm:prSet/>
      <dgm:spPr/>
      <dgm:t>
        <a:bodyPr/>
        <a:lstStyle/>
        <a:p>
          <a:pPr algn="ctr"/>
          <a:endParaRPr lang="fr-FR" sz="1100"/>
        </a:p>
      </dgm:t>
    </dgm:pt>
    <dgm:pt modelId="{25924D7E-D2A1-4FFC-8B5A-EB390FA565C1}">
      <dgm:prSet phldrT="[Texte]" custT="1"/>
      <dgm:spPr/>
      <dgm:t>
        <a:bodyPr/>
        <a:lstStyle/>
        <a:p>
          <a:pPr algn="ctr"/>
          <a:r>
            <a:rPr lang="fr-FR" sz="900" dirty="0" smtClean="0"/>
            <a:t>Ex: </a:t>
          </a:r>
          <a:r>
            <a:rPr lang="fr-FR" sz="900" dirty="0" err="1" smtClean="0"/>
            <a:t>Logistic</a:t>
          </a:r>
          <a:r>
            <a:rPr lang="fr-FR" sz="900" dirty="0" smtClean="0"/>
            <a:t> </a:t>
          </a:r>
          <a:r>
            <a:rPr lang="fr-FR" sz="900" dirty="0" err="1" smtClean="0"/>
            <a:t>Regression</a:t>
          </a:r>
          <a:endParaRPr lang="fr-FR" sz="900" dirty="0"/>
        </a:p>
      </dgm:t>
    </dgm:pt>
    <dgm:pt modelId="{D1F12ED8-FC55-46F5-8129-17128AC1E740}" type="parTrans" cxnId="{EE44AE29-BF1B-4D51-8978-672263CD9F6E}">
      <dgm:prSet/>
      <dgm:spPr/>
      <dgm:t>
        <a:bodyPr/>
        <a:lstStyle/>
        <a:p>
          <a:pPr algn="ctr"/>
          <a:endParaRPr lang="fr-FR" sz="1100"/>
        </a:p>
      </dgm:t>
    </dgm:pt>
    <dgm:pt modelId="{C5FA3740-3755-4120-A207-D23A8ABD3169}" type="sibTrans" cxnId="{EE44AE29-BF1B-4D51-8978-672263CD9F6E}">
      <dgm:prSet/>
      <dgm:spPr/>
      <dgm:t>
        <a:bodyPr/>
        <a:lstStyle/>
        <a:p>
          <a:pPr algn="ctr"/>
          <a:endParaRPr lang="fr-FR" sz="1100"/>
        </a:p>
      </dgm:t>
    </dgm:pt>
    <dgm:pt modelId="{8A29EADF-D96D-4375-BCF4-DB4743909EA3}">
      <dgm:prSet phldrT="[Texte]" custT="1"/>
      <dgm:spPr/>
      <dgm:t>
        <a:bodyPr/>
        <a:lstStyle/>
        <a:p>
          <a:pPr algn="ctr"/>
          <a:r>
            <a:rPr lang="fr-FR" sz="900" dirty="0" smtClean="0"/>
            <a:t>Ex: </a:t>
          </a:r>
          <a:r>
            <a:rPr lang="fr-FR" sz="900" dirty="0" err="1" smtClean="0"/>
            <a:t>MILPs</a:t>
          </a:r>
          <a:endParaRPr lang="fr-FR" sz="900" dirty="0"/>
        </a:p>
      </dgm:t>
    </dgm:pt>
    <dgm:pt modelId="{19B91F10-D1C8-4C04-9D65-0608A6F1EC31}" type="parTrans" cxnId="{4D2C7638-86AA-4862-98F1-5751E6F89F4C}">
      <dgm:prSet/>
      <dgm:spPr/>
      <dgm:t>
        <a:bodyPr/>
        <a:lstStyle/>
        <a:p>
          <a:pPr algn="ctr"/>
          <a:endParaRPr lang="fr-FR" sz="1100"/>
        </a:p>
      </dgm:t>
    </dgm:pt>
    <dgm:pt modelId="{A00C18E0-E1D1-45B0-94CA-8199E7329C81}" type="sibTrans" cxnId="{4D2C7638-86AA-4862-98F1-5751E6F89F4C}">
      <dgm:prSet/>
      <dgm:spPr/>
      <dgm:t>
        <a:bodyPr/>
        <a:lstStyle/>
        <a:p>
          <a:pPr algn="ctr"/>
          <a:endParaRPr lang="fr-FR" sz="1100"/>
        </a:p>
      </dgm:t>
    </dgm:pt>
    <dgm:pt modelId="{F8BAB8C9-0DEC-4CC9-BBD5-BE4EAB0791C3}" type="pres">
      <dgm:prSet presAssocID="{73D57820-A22E-44CA-AF5C-6554AAB43FB2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07C21FA0-AA1A-49C8-8003-5D65F63C2941}" type="pres">
      <dgm:prSet presAssocID="{73D57820-A22E-44CA-AF5C-6554AAB43FB2}" presName="comp1" presStyleCnt="0"/>
      <dgm:spPr/>
    </dgm:pt>
    <dgm:pt modelId="{84E01FC0-5B44-49D8-BF27-B0FA957463F1}" type="pres">
      <dgm:prSet presAssocID="{73D57820-A22E-44CA-AF5C-6554AAB43FB2}" presName="circle1" presStyleLbl="node1" presStyleIdx="0" presStyleCnt="3" custLinFactNeighborY="-959"/>
      <dgm:spPr/>
      <dgm:t>
        <a:bodyPr/>
        <a:lstStyle/>
        <a:p>
          <a:endParaRPr lang="fr-FR"/>
        </a:p>
      </dgm:t>
    </dgm:pt>
    <dgm:pt modelId="{9FAD6BDA-899C-4191-9A74-3A864F0009F9}" type="pres">
      <dgm:prSet presAssocID="{73D57820-A22E-44CA-AF5C-6554AAB43FB2}" presName="c1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DF6BFDA-B0FE-4A58-BE9B-B3C8708E773B}" type="pres">
      <dgm:prSet presAssocID="{73D57820-A22E-44CA-AF5C-6554AAB43FB2}" presName="comp2" presStyleCnt="0"/>
      <dgm:spPr/>
    </dgm:pt>
    <dgm:pt modelId="{74D64767-044D-4064-B6AE-4F2DEC7F1349}" type="pres">
      <dgm:prSet presAssocID="{73D57820-A22E-44CA-AF5C-6554AAB43FB2}" presName="circle2" presStyleLbl="node1" presStyleIdx="1" presStyleCnt="3"/>
      <dgm:spPr/>
      <dgm:t>
        <a:bodyPr/>
        <a:lstStyle/>
        <a:p>
          <a:endParaRPr lang="fr-FR"/>
        </a:p>
      </dgm:t>
    </dgm:pt>
    <dgm:pt modelId="{6AB1AC50-052D-4F41-B9E6-782FA9B04586}" type="pres">
      <dgm:prSet presAssocID="{73D57820-A22E-44CA-AF5C-6554AAB43FB2}" presName="c2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E5D80AF-AC7E-4266-9671-41961DE9CBB3}" type="pres">
      <dgm:prSet presAssocID="{73D57820-A22E-44CA-AF5C-6554AAB43FB2}" presName="comp3" presStyleCnt="0"/>
      <dgm:spPr/>
    </dgm:pt>
    <dgm:pt modelId="{4C4F4C21-C0FB-465F-BBFE-85DADF38CEF0}" type="pres">
      <dgm:prSet presAssocID="{73D57820-A22E-44CA-AF5C-6554AAB43FB2}" presName="circle3" presStyleLbl="node1" presStyleIdx="2" presStyleCnt="3"/>
      <dgm:spPr/>
      <dgm:t>
        <a:bodyPr/>
        <a:lstStyle/>
        <a:p>
          <a:endParaRPr lang="fr-FR"/>
        </a:p>
      </dgm:t>
    </dgm:pt>
    <dgm:pt modelId="{BE10F252-ABA2-422D-AED8-685AF74C59C0}" type="pres">
      <dgm:prSet presAssocID="{73D57820-A22E-44CA-AF5C-6554AAB43FB2}" presName="c3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13CDDC8-A98A-4B23-AC70-AE3E47DCE739}" type="presOf" srcId="{25924D7E-D2A1-4FFC-8B5A-EB390FA565C1}" destId="{6AB1AC50-052D-4F41-B9E6-782FA9B04586}" srcOrd="1" destOrd="1" presId="urn:microsoft.com/office/officeart/2005/8/layout/venn2"/>
    <dgm:cxn modelId="{54E9E446-A9F4-4578-856F-A4FDC8059CA8}" srcId="{73D57820-A22E-44CA-AF5C-6554AAB43FB2}" destId="{1AAEFFDA-F088-4A14-B924-965FF00B7D2F}" srcOrd="1" destOrd="0" parTransId="{2188C9C9-D384-4B0A-9D11-C9886342D1C2}" sibTransId="{E1ED779F-5271-404C-8C8B-CBC8A0B5B7D7}"/>
    <dgm:cxn modelId="{594FB87A-578F-4881-AFD3-18816537C2F1}" type="presOf" srcId="{47A6CCE1-D43C-4778-AD9C-A166CF59B74D}" destId="{9FAD6BDA-899C-4191-9A74-3A864F0009F9}" srcOrd="1" destOrd="0" presId="urn:microsoft.com/office/officeart/2005/8/layout/venn2"/>
    <dgm:cxn modelId="{42EED535-D25B-46CB-A96A-10501FA56D83}" type="presOf" srcId="{0D17ADC2-51C2-4E2B-AEB6-94846E205CB4}" destId="{4C4F4C21-C0FB-465F-BBFE-85DADF38CEF0}" srcOrd="0" destOrd="0" presId="urn:microsoft.com/office/officeart/2005/8/layout/venn2"/>
    <dgm:cxn modelId="{059A8151-F593-43A9-BCB8-ABCE0AD5880D}" type="presOf" srcId="{0D17ADC2-51C2-4E2B-AEB6-94846E205CB4}" destId="{BE10F252-ABA2-422D-AED8-685AF74C59C0}" srcOrd="1" destOrd="0" presId="urn:microsoft.com/office/officeart/2005/8/layout/venn2"/>
    <dgm:cxn modelId="{B1476CF4-C7DC-4B4E-ADA7-21256596EF92}" srcId="{47A6CCE1-D43C-4778-AD9C-A166CF59B74D}" destId="{28D6DE2C-67EB-467C-A2A6-6BF7EEFBCF4D}" srcOrd="0" destOrd="0" parTransId="{1AD03B1F-A9B1-4E7B-A850-1FBB5811ADDE}" sibTransId="{ACB7238A-60FA-4B85-B971-C36BD4F2F902}"/>
    <dgm:cxn modelId="{4AB29597-9211-4AF8-83B0-65A6B6E72431}" type="presOf" srcId="{8A29EADF-D96D-4375-BCF4-DB4743909EA3}" destId="{BE10F252-ABA2-422D-AED8-685AF74C59C0}" srcOrd="1" destOrd="1" presId="urn:microsoft.com/office/officeart/2005/8/layout/venn2"/>
    <dgm:cxn modelId="{79FBC116-1D3A-4EB1-860F-8F1B265DBD1D}" type="presOf" srcId="{1AAEFFDA-F088-4A14-B924-965FF00B7D2F}" destId="{6AB1AC50-052D-4F41-B9E6-782FA9B04586}" srcOrd="1" destOrd="0" presId="urn:microsoft.com/office/officeart/2005/8/layout/venn2"/>
    <dgm:cxn modelId="{9CC772E0-7CE8-423B-B6C2-E641FE23B9C4}" type="presOf" srcId="{1AAEFFDA-F088-4A14-B924-965FF00B7D2F}" destId="{74D64767-044D-4064-B6AE-4F2DEC7F1349}" srcOrd="0" destOrd="0" presId="urn:microsoft.com/office/officeart/2005/8/layout/venn2"/>
    <dgm:cxn modelId="{4D2C7638-86AA-4862-98F1-5751E6F89F4C}" srcId="{0D17ADC2-51C2-4E2B-AEB6-94846E205CB4}" destId="{8A29EADF-D96D-4375-BCF4-DB4743909EA3}" srcOrd="0" destOrd="0" parTransId="{19B91F10-D1C8-4C04-9D65-0608A6F1EC31}" sibTransId="{A00C18E0-E1D1-45B0-94CA-8199E7329C81}"/>
    <dgm:cxn modelId="{7946DFAB-A31E-4FFB-8525-AD75DB0792F7}" srcId="{73D57820-A22E-44CA-AF5C-6554AAB43FB2}" destId="{47A6CCE1-D43C-4778-AD9C-A166CF59B74D}" srcOrd="0" destOrd="0" parTransId="{CB681165-824F-4CBB-BEF4-9331E8C6DE8E}" sibTransId="{98B41CBA-EB97-4411-9487-8D1826C5CE32}"/>
    <dgm:cxn modelId="{A9AFA1B8-AB94-4C28-94BA-81EF081D3151}" type="presOf" srcId="{73D57820-A22E-44CA-AF5C-6554AAB43FB2}" destId="{F8BAB8C9-0DEC-4CC9-BBD5-BE4EAB0791C3}" srcOrd="0" destOrd="0" presId="urn:microsoft.com/office/officeart/2005/8/layout/venn2"/>
    <dgm:cxn modelId="{0A187826-D149-4776-9116-C893EF5EE525}" srcId="{73D57820-A22E-44CA-AF5C-6554AAB43FB2}" destId="{0D17ADC2-51C2-4E2B-AEB6-94846E205CB4}" srcOrd="2" destOrd="0" parTransId="{2D1F03FD-115E-4FA5-8AAF-A267168F5EFD}" sibTransId="{07EB3B17-BE18-431E-9F36-3F978371E4E7}"/>
    <dgm:cxn modelId="{2AA17EBD-B1FB-46DB-BB62-5C3FD90B8FFE}" type="presOf" srcId="{25924D7E-D2A1-4FFC-8B5A-EB390FA565C1}" destId="{74D64767-044D-4064-B6AE-4F2DEC7F1349}" srcOrd="0" destOrd="1" presId="urn:microsoft.com/office/officeart/2005/8/layout/venn2"/>
    <dgm:cxn modelId="{C368EF97-DB92-4780-AEC4-69F52CF201DB}" type="presOf" srcId="{28D6DE2C-67EB-467C-A2A6-6BF7EEFBCF4D}" destId="{84E01FC0-5B44-49D8-BF27-B0FA957463F1}" srcOrd="0" destOrd="1" presId="urn:microsoft.com/office/officeart/2005/8/layout/venn2"/>
    <dgm:cxn modelId="{3E9186DA-D7BF-4166-8B30-8A23C3835DE8}" type="presOf" srcId="{47A6CCE1-D43C-4778-AD9C-A166CF59B74D}" destId="{84E01FC0-5B44-49D8-BF27-B0FA957463F1}" srcOrd="0" destOrd="0" presId="urn:microsoft.com/office/officeart/2005/8/layout/venn2"/>
    <dgm:cxn modelId="{EE44AE29-BF1B-4D51-8978-672263CD9F6E}" srcId="{1AAEFFDA-F088-4A14-B924-965FF00B7D2F}" destId="{25924D7E-D2A1-4FFC-8B5A-EB390FA565C1}" srcOrd="0" destOrd="0" parTransId="{D1F12ED8-FC55-46F5-8129-17128AC1E740}" sibTransId="{C5FA3740-3755-4120-A207-D23A8ABD3169}"/>
    <dgm:cxn modelId="{0C254D63-4779-4D26-BF70-FDEF566670F6}" type="presOf" srcId="{28D6DE2C-67EB-467C-A2A6-6BF7EEFBCF4D}" destId="{9FAD6BDA-899C-4191-9A74-3A864F0009F9}" srcOrd="1" destOrd="1" presId="urn:microsoft.com/office/officeart/2005/8/layout/venn2"/>
    <dgm:cxn modelId="{0370664E-C752-401D-A5D8-FF311DDB3EEA}" type="presOf" srcId="{8A29EADF-D96D-4375-BCF4-DB4743909EA3}" destId="{4C4F4C21-C0FB-465F-BBFE-85DADF38CEF0}" srcOrd="0" destOrd="1" presId="urn:microsoft.com/office/officeart/2005/8/layout/venn2"/>
    <dgm:cxn modelId="{A90923C8-C402-4827-8B1E-F8A61DA75991}" type="presParOf" srcId="{F8BAB8C9-0DEC-4CC9-BBD5-BE4EAB0791C3}" destId="{07C21FA0-AA1A-49C8-8003-5D65F63C2941}" srcOrd="0" destOrd="0" presId="urn:microsoft.com/office/officeart/2005/8/layout/venn2"/>
    <dgm:cxn modelId="{BFAACFC7-E2B8-4C24-88C3-AB52A7E9B194}" type="presParOf" srcId="{07C21FA0-AA1A-49C8-8003-5D65F63C2941}" destId="{84E01FC0-5B44-49D8-BF27-B0FA957463F1}" srcOrd="0" destOrd="0" presId="urn:microsoft.com/office/officeart/2005/8/layout/venn2"/>
    <dgm:cxn modelId="{4E87446F-5968-4088-A199-244CB6AF8A1D}" type="presParOf" srcId="{07C21FA0-AA1A-49C8-8003-5D65F63C2941}" destId="{9FAD6BDA-899C-4191-9A74-3A864F0009F9}" srcOrd="1" destOrd="0" presId="urn:microsoft.com/office/officeart/2005/8/layout/venn2"/>
    <dgm:cxn modelId="{3EF0A1B3-5C31-433D-9673-F91CC0C8B332}" type="presParOf" srcId="{F8BAB8C9-0DEC-4CC9-BBD5-BE4EAB0791C3}" destId="{5DF6BFDA-B0FE-4A58-BE9B-B3C8708E773B}" srcOrd="1" destOrd="0" presId="urn:microsoft.com/office/officeart/2005/8/layout/venn2"/>
    <dgm:cxn modelId="{A73D5BC3-8F4A-4AC7-891C-096ADB568DFA}" type="presParOf" srcId="{5DF6BFDA-B0FE-4A58-BE9B-B3C8708E773B}" destId="{74D64767-044D-4064-B6AE-4F2DEC7F1349}" srcOrd="0" destOrd="0" presId="urn:microsoft.com/office/officeart/2005/8/layout/venn2"/>
    <dgm:cxn modelId="{31FCC142-5DFF-4129-89FB-C96B0FB31077}" type="presParOf" srcId="{5DF6BFDA-B0FE-4A58-BE9B-B3C8708E773B}" destId="{6AB1AC50-052D-4F41-B9E6-782FA9B04586}" srcOrd="1" destOrd="0" presId="urn:microsoft.com/office/officeart/2005/8/layout/venn2"/>
    <dgm:cxn modelId="{0E23789A-994F-4D8F-81B2-CEE10AD88C37}" type="presParOf" srcId="{F8BAB8C9-0DEC-4CC9-BBD5-BE4EAB0791C3}" destId="{9E5D80AF-AC7E-4266-9671-41961DE9CBB3}" srcOrd="2" destOrd="0" presId="urn:microsoft.com/office/officeart/2005/8/layout/venn2"/>
    <dgm:cxn modelId="{C134E550-B1AD-4485-8104-7DF1B9ACC8E7}" type="presParOf" srcId="{9E5D80AF-AC7E-4266-9671-41961DE9CBB3}" destId="{4C4F4C21-C0FB-465F-BBFE-85DADF38CEF0}" srcOrd="0" destOrd="0" presId="urn:microsoft.com/office/officeart/2005/8/layout/venn2"/>
    <dgm:cxn modelId="{9933599D-885B-41FA-95FF-26F8BD98E5D1}" type="presParOf" srcId="{9E5D80AF-AC7E-4266-9671-41961DE9CBB3}" destId="{BE10F252-ABA2-422D-AED8-685AF74C59C0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D57820-A22E-44CA-AF5C-6554AAB43FB2}" type="doc">
      <dgm:prSet loTypeId="urn:microsoft.com/office/officeart/2005/8/layout/radial2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1AAEFFDA-F088-4A14-B924-965FF00B7D2F}">
      <dgm:prSet phldrT="[Texte]" custT="1"/>
      <dgm:spPr/>
      <dgm:t>
        <a:bodyPr/>
        <a:lstStyle/>
        <a:p>
          <a:pPr algn="ctr"/>
          <a:r>
            <a:rPr lang="fr-FR" sz="1000" b="1" dirty="0" smtClean="0"/>
            <a:t>Natural </a:t>
          </a:r>
          <a:r>
            <a:rPr lang="fr-FR" sz="1000" b="1" dirty="0" err="1" smtClean="0"/>
            <a:t>Language</a:t>
          </a:r>
          <a:r>
            <a:rPr lang="fr-FR" sz="1000" b="1" dirty="0" smtClean="0"/>
            <a:t> </a:t>
          </a:r>
          <a:r>
            <a:rPr lang="fr-FR" sz="1000" b="1" dirty="0" err="1" smtClean="0"/>
            <a:t>Generation</a:t>
          </a:r>
          <a:endParaRPr lang="fr-FR" sz="1000" b="1" dirty="0"/>
        </a:p>
      </dgm:t>
    </dgm:pt>
    <dgm:pt modelId="{2188C9C9-D384-4B0A-9D11-C9886342D1C2}" type="parTrans" cxnId="{54E9E446-A9F4-4578-856F-A4FDC8059CA8}">
      <dgm:prSet/>
      <dgm:spPr/>
      <dgm:t>
        <a:bodyPr/>
        <a:lstStyle/>
        <a:p>
          <a:pPr algn="ctr"/>
          <a:endParaRPr lang="fr-FR" sz="1100"/>
        </a:p>
      </dgm:t>
    </dgm:pt>
    <dgm:pt modelId="{E1ED779F-5271-404C-8C8B-CBC8A0B5B7D7}" type="sibTrans" cxnId="{54E9E446-A9F4-4578-856F-A4FDC8059CA8}">
      <dgm:prSet/>
      <dgm:spPr/>
      <dgm:t>
        <a:bodyPr/>
        <a:lstStyle/>
        <a:p>
          <a:pPr algn="ctr"/>
          <a:endParaRPr lang="fr-FR" sz="1100"/>
        </a:p>
      </dgm:t>
    </dgm:pt>
    <dgm:pt modelId="{0D17ADC2-51C2-4E2B-AEB6-94846E205CB4}">
      <dgm:prSet phldrT="[Texte]" custT="1"/>
      <dgm:spPr/>
      <dgm:t>
        <a:bodyPr/>
        <a:lstStyle/>
        <a:p>
          <a:pPr algn="ctr"/>
          <a:r>
            <a:rPr lang="fr-FR" sz="1000" b="1" dirty="0" smtClean="0"/>
            <a:t>Speech Recognition</a:t>
          </a:r>
          <a:endParaRPr lang="fr-FR" sz="1000" b="1" dirty="0"/>
        </a:p>
      </dgm:t>
    </dgm:pt>
    <dgm:pt modelId="{2D1F03FD-115E-4FA5-8AAF-A267168F5EFD}" type="parTrans" cxnId="{0A187826-D149-4776-9116-C893EF5EE525}">
      <dgm:prSet/>
      <dgm:spPr/>
      <dgm:t>
        <a:bodyPr/>
        <a:lstStyle/>
        <a:p>
          <a:pPr algn="ctr"/>
          <a:endParaRPr lang="fr-FR" sz="1100"/>
        </a:p>
      </dgm:t>
    </dgm:pt>
    <dgm:pt modelId="{07EB3B17-BE18-431E-9F36-3F978371E4E7}" type="sibTrans" cxnId="{0A187826-D149-4776-9116-C893EF5EE525}">
      <dgm:prSet/>
      <dgm:spPr/>
      <dgm:t>
        <a:bodyPr/>
        <a:lstStyle/>
        <a:p>
          <a:pPr algn="ctr"/>
          <a:endParaRPr lang="fr-FR" sz="1100"/>
        </a:p>
      </dgm:t>
    </dgm:pt>
    <dgm:pt modelId="{9A53F78B-BFE3-4475-BC7B-24B394119FA5}">
      <dgm:prSet phldrT="[Texte]" custT="1"/>
      <dgm:spPr/>
      <dgm:t>
        <a:bodyPr/>
        <a:lstStyle/>
        <a:p>
          <a:pPr algn="ctr"/>
          <a:r>
            <a:rPr lang="fr-FR" sz="1000" b="1" dirty="0" smtClean="0"/>
            <a:t>Virtual Agents</a:t>
          </a:r>
          <a:endParaRPr lang="fr-FR" sz="1000" b="1" dirty="0"/>
        </a:p>
      </dgm:t>
    </dgm:pt>
    <dgm:pt modelId="{37A146AE-FA15-4430-91A9-D796CA80CB65}" type="parTrans" cxnId="{5EAD8262-1435-4A82-B0FF-50989A431022}">
      <dgm:prSet/>
      <dgm:spPr/>
      <dgm:t>
        <a:bodyPr/>
        <a:lstStyle/>
        <a:p>
          <a:endParaRPr lang="fr-FR"/>
        </a:p>
      </dgm:t>
    </dgm:pt>
    <dgm:pt modelId="{A71FB1FF-0096-482F-98A5-D3123A10EB84}" type="sibTrans" cxnId="{5EAD8262-1435-4A82-B0FF-50989A431022}">
      <dgm:prSet/>
      <dgm:spPr/>
      <dgm:t>
        <a:bodyPr/>
        <a:lstStyle/>
        <a:p>
          <a:endParaRPr lang="fr-FR"/>
        </a:p>
      </dgm:t>
    </dgm:pt>
    <dgm:pt modelId="{8816A997-DA0F-427F-BB7E-A93948D9B76D}">
      <dgm:prSet phldrT="[Texte]" custT="1"/>
      <dgm:spPr/>
      <dgm:t>
        <a:bodyPr/>
        <a:lstStyle/>
        <a:p>
          <a:pPr algn="ctr"/>
          <a:r>
            <a:rPr lang="fr-FR" sz="1000" b="1" dirty="0" smtClean="0"/>
            <a:t>Machine Learning</a:t>
          </a:r>
          <a:endParaRPr lang="fr-FR" sz="1000" b="1" dirty="0"/>
        </a:p>
      </dgm:t>
    </dgm:pt>
    <dgm:pt modelId="{2BC38675-E3D0-4DEA-8190-3A8FBB2C34BD}" type="parTrans" cxnId="{183D2B5D-1A84-4681-9E28-E2A95A514407}">
      <dgm:prSet/>
      <dgm:spPr/>
      <dgm:t>
        <a:bodyPr/>
        <a:lstStyle/>
        <a:p>
          <a:endParaRPr lang="fr-FR"/>
        </a:p>
      </dgm:t>
    </dgm:pt>
    <dgm:pt modelId="{083D27C4-F917-461D-9B41-93EF368A996C}" type="sibTrans" cxnId="{183D2B5D-1A84-4681-9E28-E2A95A514407}">
      <dgm:prSet/>
      <dgm:spPr/>
      <dgm:t>
        <a:bodyPr/>
        <a:lstStyle/>
        <a:p>
          <a:endParaRPr lang="fr-FR"/>
        </a:p>
      </dgm:t>
    </dgm:pt>
    <dgm:pt modelId="{DC345436-13CA-4AFB-A6C1-DB6BA1088FD2}">
      <dgm:prSet phldrT="[Texte]" custT="1"/>
      <dgm:spPr/>
      <dgm:t>
        <a:bodyPr/>
        <a:lstStyle/>
        <a:p>
          <a:pPr algn="ctr"/>
          <a:r>
            <a:rPr lang="fr-FR" sz="1000" b="1" dirty="0" smtClean="0"/>
            <a:t>AI-</a:t>
          </a:r>
          <a:r>
            <a:rPr lang="fr-FR" sz="1000" b="1" dirty="0" err="1" smtClean="0"/>
            <a:t>optimized</a:t>
          </a:r>
          <a:r>
            <a:rPr lang="fr-FR" sz="1000" b="1" dirty="0" smtClean="0"/>
            <a:t> Hardware</a:t>
          </a:r>
          <a:endParaRPr lang="fr-FR" sz="1000" b="1" dirty="0"/>
        </a:p>
      </dgm:t>
    </dgm:pt>
    <dgm:pt modelId="{3E9ABFD5-A78E-4EB5-A5A1-70FB462F0B76}" type="parTrans" cxnId="{25F1A711-FF9E-4E42-A3AF-D7B37DA04A94}">
      <dgm:prSet/>
      <dgm:spPr/>
      <dgm:t>
        <a:bodyPr/>
        <a:lstStyle/>
        <a:p>
          <a:endParaRPr lang="fr-FR"/>
        </a:p>
      </dgm:t>
    </dgm:pt>
    <dgm:pt modelId="{2E277F7C-A2AE-4696-80EB-BE8BE88A15BA}" type="sibTrans" cxnId="{25F1A711-FF9E-4E42-A3AF-D7B37DA04A94}">
      <dgm:prSet/>
      <dgm:spPr/>
      <dgm:t>
        <a:bodyPr/>
        <a:lstStyle/>
        <a:p>
          <a:endParaRPr lang="fr-FR"/>
        </a:p>
      </dgm:t>
    </dgm:pt>
    <dgm:pt modelId="{84CAF1DA-7C82-4756-8C52-D21C95BEFB9E}">
      <dgm:prSet phldrT="[Texte]" custT="1"/>
      <dgm:spPr/>
      <dgm:t>
        <a:bodyPr/>
        <a:lstStyle/>
        <a:p>
          <a:pPr algn="ctr"/>
          <a:r>
            <a:rPr lang="fr-FR" sz="1000" b="1" dirty="0" err="1" smtClean="0"/>
            <a:t>Deep</a:t>
          </a:r>
          <a:r>
            <a:rPr lang="fr-FR" sz="1000" b="1" dirty="0" smtClean="0"/>
            <a:t> Learning</a:t>
          </a:r>
          <a:endParaRPr lang="fr-FR" sz="1000" b="1" dirty="0"/>
        </a:p>
      </dgm:t>
    </dgm:pt>
    <dgm:pt modelId="{7D75CDFF-C181-4E1D-B95B-06035BD4A86D}" type="parTrans" cxnId="{CD838B49-C323-4DD2-AADE-10BE3E9A702D}">
      <dgm:prSet/>
      <dgm:spPr/>
      <dgm:t>
        <a:bodyPr/>
        <a:lstStyle/>
        <a:p>
          <a:endParaRPr lang="fr-FR"/>
        </a:p>
      </dgm:t>
    </dgm:pt>
    <dgm:pt modelId="{979FC8A4-812B-40E4-AE26-5F3584BA18BF}" type="sibTrans" cxnId="{CD838B49-C323-4DD2-AADE-10BE3E9A702D}">
      <dgm:prSet/>
      <dgm:spPr/>
      <dgm:t>
        <a:bodyPr/>
        <a:lstStyle/>
        <a:p>
          <a:endParaRPr lang="fr-FR"/>
        </a:p>
      </dgm:t>
    </dgm:pt>
    <dgm:pt modelId="{53DBD639-3E83-485E-835D-6B33A2BAD741}">
      <dgm:prSet phldrT="[Texte]" custT="1"/>
      <dgm:spPr/>
      <dgm:t>
        <a:bodyPr/>
        <a:lstStyle/>
        <a:p>
          <a:pPr algn="ctr"/>
          <a:r>
            <a:rPr lang="fr-FR" sz="1000" b="1" dirty="0" err="1" smtClean="0"/>
            <a:t>Biometrics</a:t>
          </a:r>
          <a:endParaRPr lang="fr-FR" sz="1000" b="1" dirty="0"/>
        </a:p>
      </dgm:t>
    </dgm:pt>
    <dgm:pt modelId="{F89ADCD6-E5D0-4154-859E-F1AB8498557B}" type="parTrans" cxnId="{BACB473A-AA4E-4350-B00F-2F90DE8E8C2D}">
      <dgm:prSet/>
      <dgm:spPr/>
      <dgm:t>
        <a:bodyPr/>
        <a:lstStyle/>
        <a:p>
          <a:endParaRPr lang="fr-FR"/>
        </a:p>
      </dgm:t>
    </dgm:pt>
    <dgm:pt modelId="{EB81EB55-AFC2-43DA-B225-6C22CA5F4103}" type="sibTrans" cxnId="{BACB473A-AA4E-4350-B00F-2F90DE8E8C2D}">
      <dgm:prSet/>
      <dgm:spPr/>
      <dgm:t>
        <a:bodyPr/>
        <a:lstStyle/>
        <a:p>
          <a:endParaRPr lang="fr-FR"/>
        </a:p>
      </dgm:t>
    </dgm:pt>
    <dgm:pt modelId="{8F515375-B153-40C8-8683-7A47028A28B1}">
      <dgm:prSet phldrT="[Texte]" custT="1"/>
      <dgm:spPr/>
      <dgm:t>
        <a:bodyPr/>
        <a:lstStyle/>
        <a:p>
          <a:pPr algn="ctr"/>
          <a:r>
            <a:rPr lang="fr-FR" sz="1000" b="1" dirty="0" err="1" smtClean="0">
              <a:solidFill>
                <a:schemeClr val="accent5">
                  <a:lumMod val="75000"/>
                </a:schemeClr>
              </a:solidFill>
            </a:rPr>
            <a:t>Robotic</a:t>
          </a:r>
          <a:r>
            <a:rPr lang="fr-FR" sz="1000" b="1" dirty="0" smtClean="0">
              <a:solidFill>
                <a:schemeClr val="accent5">
                  <a:lumMod val="75000"/>
                </a:schemeClr>
              </a:solidFill>
            </a:rPr>
            <a:t> </a:t>
          </a:r>
          <a:r>
            <a:rPr lang="fr-FR" sz="1000" b="1" dirty="0" err="1" smtClean="0">
              <a:solidFill>
                <a:schemeClr val="accent5">
                  <a:lumMod val="75000"/>
                </a:schemeClr>
              </a:solidFill>
            </a:rPr>
            <a:t>Process</a:t>
          </a:r>
          <a:r>
            <a:rPr lang="fr-FR" sz="1000" b="1" dirty="0" smtClean="0">
              <a:solidFill>
                <a:schemeClr val="accent5">
                  <a:lumMod val="75000"/>
                </a:schemeClr>
              </a:solidFill>
            </a:rPr>
            <a:t> Automation</a:t>
          </a:r>
          <a:endParaRPr lang="fr-FR" sz="1000" b="1" dirty="0">
            <a:solidFill>
              <a:schemeClr val="accent5">
                <a:lumMod val="75000"/>
              </a:schemeClr>
            </a:solidFill>
          </a:endParaRPr>
        </a:p>
      </dgm:t>
    </dgm:pt>
    <dgm:pt modelId="{99A172FD-4D63-4BAE-8CBE-D637B770F1D8}" type="parTrans" cxnId="{958BC6B4-18D5-4581-B732-8720C83026E5}">
      <dgm:prSet/>
      <dgm:spPr/>
      <dgm:t>
        <a:bodyPr/>
        <a:lstStyle/>
        <a:p>
          <a:endParaRPr lang="fr-FR"/>
        </a:p>
      </dgm:t>
    </dgm:pt>
    <dgm:pt modelId="{E23EF105-629E-4AD9-84F3-4D9575759975}" type="sibTrans" cxnId="{958BC6B4-18D5-4581-B732-8720C83026E5}">
      <dgm:prSet/>
      <dgm:spPr/>
      <dgm:t>
        <a:bodyPr/>
        <a:lstStyle/>
        <a:p>
          <a:endParaRPr lang="fr-FR"/>
        </a:p>
      </dgm:t>
    </dgm:pt>
    <dgm:pt modelId="{88C22AFC-1882-4203-892A-B8CB3D898ADD}">
      <dgm:prSet phldrT="[Texte]" custT="1"/>
      <dgm:spPr/>
      <dgm:t>
        <a:bodyPr/>
        <a:lstStyle/>
        <a:p>
          <a:pPr algn="ctr"/>
          <a:r>
            <a:rPr lang="fr-FR" sz="1000" b="1" dirty="0" err="1" smtClean="0"/>
            <a:t>Text</a:t>
          </a:r>
          <a:r>
            <a:rPr lang="fr-FR" sz="1000" b="1" dirty="0" smtClean="0"/>
            <a:t> </a:t>
          </a:r>
          <a:r>
            <a:rPr lang="fr-FR" sz="1000" b="1" dirty="0" err="1" smtClean="0"/>
            <a:t>Analytics</a:t>
          </a:r>
          <a:r>
            <a:rPr lang="fr-FR" sz="1000" b="1" dirty="0" smtClean="0"/>
            <a:t> and NLP</a:t>
          </a:r>
          <a:endParaRPr lang="fr-FR" sz="1000" b="1" dirty="0"/>
        </a:p>
      </dgm:t>
    </dgm:pt>
    <dgm:pt modelId="{C4AD1567-CC69-4881-AC28-10377EA64057}" type="parTrans" cxnId="{58CF0499-9F1D-48A2-BE9D-F86F39791716}">
      <dgm:prSet/>
      <dgm:spPr/>
      <dgm:t>
        <a:bodyPr/>
        <a:lstStyle/>
        <a:p>
          <a:endParaRPr lang="fr-FR"/>
        </a:p>
      </dgm:t>
    </dgm:pt>
    <dgm:pt modelId="{FA4AB507-76F2-43AB-8B7B-0D6C231B7B0A}" type="sibTrans" cxnId="{58CF0499-9F1D-48A2-BE9D-F86F39791716}">
      <dgm:prSet/>
      <dgm:spPr/>
      <dgm:t>
        <a:bodyPr/>
        <a:lstStyle/>
        <a:p>
          <a:endParaRPr lang="fr-FR"/>
        </a:p>
      </dgm:t>
    </dgm:pt>
    <dgm:pt modelId="{C4101460-CFA3-49AC-AAD4-86AE132CA1B6}">
      <dgm:prSet phldrT="[Texte]" custT="1"/>
      <dgm:spPr/>
      <dgm:t>
        <a:bodyPr/>
        <a:lstStyle/>
        <a:p>
          <a:pPr algn="ctr"/>
          <a:r>
            <a:rPr lang="fr-FR" sz="1000" b="1" dirty="0" err="1" smtClean="0"/>
            <a:t>Decision</a:t>
          </a:r>
          <a:r>
            <a:rPr lang="fr-FR" sz="1000" b="1" dirty="0" smtClean="0"/>
            <a:t> Management</a:t>
          </a:r>
          <a:endParaRPr lang="fr-FR" sz="1000" b="1" dirty="0"/>
        </a:p>
      </dgm:t>
    </dgm:pt>
    <dgm:pt modelId="{41D84024-283C-4DA1-9F36-EE7FD45EAA13}" type="parTrans" cxnId="{9D27B856-C64F-4CD0-AF03-9CB4CB851EDA}">
      <dgm:prSet/>
      <dgm:spPr/>
      <dgm:t>
        <a:bodyPr/>
        <a:lstStyle/>
        <a:p>
          <a:endParaRPr lang="fr-FR"/>
        </a:p>
      </dgm:t>
    </dgm:pt>
    <dgm:pt modelId="{351AF9F5-BA01-4F96-B8FA-E4C909973B4B}" type="sibTrans" cxnId="{9D27B856-C64F-4CD0-AF03-9CB4CB851EDA}">
      <dgm:prSet/>
      <dgm:spPr/>
      <dgm:t>
        <a:bodyPr/>
        <a:lstStyle/>
        <a:p>
          <a:endParaRPr lang="fr-FR"/>
        </a:p>
      </dgm:t>
    </dgm:pt>
    <dgm:pt modelId="{A6A67F7D-C658-440B-9BE1-49CC3AF71104}" type="pres">
      <dgm:prSet presAssocID="{73D57820-A22E-44CA-AF5C-6554AAB43FB2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ED214DA-7224-40B8-99A2-737A44FC747C}" type="pres">
      <dgm:prSet presAssocID="{73D57820-A22E-44CA-AF5C-6554AAB43FB2}" presName="cycle" presStyleCnt="0"/>
      <dgm:spPr/>
    </dgm:pt>
    <dgm:pt modelId="{2F0EA5F4-FAC7-459C-B717-FA95EFC24D1B}" type="pres">
      <dgm:prSet presAssocID="{73D57820-A22E-44CA-AF5C-6554AAB43FB2}" presName="centerShape" presStyleCnt="0"/>
      <dgm:spPr/>
    </dgm:pt>
    <dgm:pt modelId="{EB189DA7-6595-442E-8772-2D9D47A8268D}" type="pres">
      <dgm:prSet presAssocID="{73D57820-A22E-44CA-AF5C-6554AAB43FB2}" presName="connSite" presStyleLbl="node1" presStyleIdx="0" presStyleCnt="11"/>
      <dgm:spPr/>
    </dgm:pt>
    <dgm:pt modelId="{E85B523E-8ECC-4B5D-846C-752E58C84556}" type="pres">
      <dgm:prSet presAssocID="{73D57820-A22E-44CA-AF5C-6554AAB43FB2}" presName="visible" presStyleLbl="node1" presStyleIdx="0" presStyleCnt="11" custScaleX="187693" custScaleY="186970" custLinFactNeighborX="-1731" custLinFactNeighborY="452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6A09D726-EF97-4D43-AAA9-411E439B34E3}" type="pres">
      <dgm:prSet presAssocID="{2188C9C9-D384-4B0A-9D11-C9886342D1C2}" presName="Name25" presStyleLbl="parChTrans1D1" presStyleIdx="0" presStyleCnt="10"/>
      <dgm:spPr/>
      <dgm:t>
        <a:bodyPr/>
        <a:lstStyle/>
        <a:p>
          <a:endParaRPr lang="fr-FR"/>
        </a:p>
      </dgm:t>
    </dgm:pt>
    <dgm:pt modelId="{E71C13D5-B092-4382-9A56-220D0E543109}" type="pres">
      <dgm:prSet presAssocID="{1AAEFFDA-F088-4A14-B924-965FF00B7D2F}" presName="node" presStyleCnt="0"/>
      <dgm:spPr/>
    </dgm:pt>
    <dgm:pt modelId="{48DDE790-2BF7-4997-B4A4-47BC0F8673E7}" type="pres">
      <dgm:prSet presAssocID="{1AAEFFDA-F088-4A14-B924-965FF00B7D2F}" presName="parentNode" presStyleLbl="node1" presStyleIdx="1" presStyleCnt="11" custScaleX="288489" custScaleY="210651" custLinFactX="-598520" custLinFactY="64782" custLinFactNeighborX="-600000" custLinFactNeighborY="10000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7701789-36F5-48D7-A490-B6EEC1019434}" type="pres">
      <dgm:prSet presAssocID="{1AAEFFDA-F088-4A14-B924-965FF00B7D2F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F2A3BE6-3BF6-4F21-87FE-99D483E8FC25}" type="pres">
      <dgm:prSet presAssocID="{2D1F03FD-115E-4FA5-8AAF-A267168F5EFD}" presName="Name25" presStyleLbl="parChTrans1D1" presStyleIdx="1" presStyleCnt="10"/>
      <dgm:spPr/>
      <dgm:t>
        <a:bodyPr/>
        <a:lstStyle/>
        <a:p>
          <a:endParaRPr lang="fr-FR"/>
        </a:p>
      </dgm:t>
    </dgm:pt>
    <dgm:pt modelId="{5D728954-A778-4C24-BCBD-462D851AD0E7}" type="pres">
      <dgm:prSet presAssocID="{0D17ADC2-51C2-4E2B-AEB6-94846E205CB4}" presName="node" presStyleCnt="0"/>
      <dgm:spPr/>
    </dgm:pt>
    <dgm:pt modelId="{1405962C-7D16-4968-B271-051D3279C038}" type="pres">
      <dgm:prSet presAssocID="{0D17ADC2-51C2-4E2B-AEB6-94846E205CB4}" presName="parentNode" presStyleLbl="node1" presStyleIdx="2" presStyleCnt="11" custScaleX="284826" custScaleY="193964" custLinFactX="-300000" custLinFactNeighborX="-302336" custLinFactNeighborY="-1015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8CA5487-88FA-4981-99CD-3EBBAF4D732C}" type="pres">
      <dgm:prSet presAssocID="{0D17ADC2-51C2-4E2B-AEB6-94846E205CB4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0A2018E-CA81-463C-A401-7A9F2B05EF17}" type="pres">
      <dgm:prSet presAssocID="{37A146AE-FA15-4430-91A9-D796CA80CB65}" presName="Name25" presStyleLbl="parChTrans1D1" presStyleIdx="2" presStyleCnt="10"/>
      <dgm:spPr/>
      <dgm:t>
        <a:bodyPr/>
        <a:lstStyle/>
        <a:p>
          <a:endParaRPr lang="fr-FR"/>
        </a:p>
      </dgm:t>
    </dgm:pt>
    <dgm:pt modelId="{606DCF40-E4C2-475A-A809-5484C0D2FC82}" type="pres">
      <dgm:prSet presAssocID="{9A53F78B-BFE3-4475-BC7B-24B394119FA5}" presName="node" presStyleCnt="0"/>
      <dgm:spPr/>
    </dgm:pt>
    <dgm:pt modelId="{96149753-8B97-4C44-A8B5-BA38F3C4301B}" type="pres">
      <dgm:prSet presAssocID="{9A53F78B-BFE3-4475-BC7B-24B394119FA5}" presName="parentNode" presStyleLbl="node1" presStyleIdx="3" presStyleCnt="11" custScaleX="229798" custScaleY="210651" custLinFactNeighborX="-46509" custLinFactNeighborY="-9027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1968B56-D2A2-44F9-9627-A5ED15CE48D5}" type="pres">
      <dgm:prSet presAssocID="{9A53F78B-BFE3-4475-BC7B-24B394119FA5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86BD05F-5A70-4F39-B79B-2A60094B3AD2}" type="pres">
      <dgm:prSet presAssocID="{2BC38675-E3D0-4DEA-8190-3A8FBB2C34BD}" presName="Name25" presStyleLbl="parChTrans1D1" presStyleIdx="3" presStyleCnt="10"/>
      <dgm:spPr/>
      <dgm:t>
        <a:bodyPr/>
        <a:lstStyle/>
        <a:p>
          <a:endParaRPr lang="fr-FR"/>
        </a:p>
      </dgm:t>
    </dgm:pt>
    <dgm:pt modelId="{B66688F8-28D7-40FB-87C8-72A3B9AF4ECF}" type="pres">
      <dgm:prSet presAssocID="{8816A997-DA0F-427F-BB7E-A93948D9B76D}" presName="node" presStyleCnt="0"/>
      <dgm:spPr/>
    </dgm:pt>
    <dgm:pt modelId="{CF7FCEB9-30A3-471C-8E88-17DA2FDE4A62}" type="pres">
      <dgm:prSet presAssocID="{8816A997-DA0F-427F-BB7E-A93948D9B76D}" presName="parentNode" presStyleLbl="node1" presStyleIdx="4" presStyleCnt="11" custScaleX="229798" custScaleY="210651" custLinFactX="19969" custLinFactY="100000" custLinFactNeighborX="100000" custLinFactNeighborY="107726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069775-A9E5-445F-9196-D8652CDDE5F3}" type="pres">
      <dgm:prSet presAssocID="{8816A997-DA0F-427F-BB7E-A93948D9B76D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5BBBEAC-3DA3-4EA1-AD29-3A3F58A6B949}" type="pres">
      <dgm:prSet presAssocID="{3E9ABFD5-A78E-4EB5-A5A1-70FB462F0B76}" presName="Name25" presStyleLbl="parChTrans1D1" presStyleIdx="4" presStyleCnt="10"/>
      <dgm:spPr/>
      <dgm:t>
        <a:bodyPr/>
        <a:lstStyle/>
        <a:p>
          <a:endParaRPr lang="fr-FR"/>
        </a:p>
      </dgm:t>
    </dgm:pt>
    <dgm:pt modelId="{039A23F3-9270-4EC1-8C7F-48B5B0B63FAF}" type="pres">
      <dgm:prSet presAssocID="{DC345436-13CA-4AFB-A6C1-DB6BA1088FD2}" presName="node" presStyleCnt="0"/>
      <dgm:spPr/>
    </dgm:pt>
    <dgm:pt modelId="{8BDF71AD-0E88-4BA7-A450-24CEBFFEDB07}" type="pres">
      <dgm:prSet presAssocID="{DC345436-13CA-4AFB-A6C1-DB6BA1088FD2}" presName="parentNode" presStyleLbl="node1" presStyleIdx="5" presStyleCnt="11" custScaleX="290857" custScaleY="210651" custLinFactX="105107" custLinFactY="-73504" custLinFactNeighborX="200000" custLinFactNeighborY="-100000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67A2B21-A9EA-4E8F-BD17-CF69F3ADFB23}" type="pres">
      <dgm:prSet presAssocID="{DC345436-13CA-4AFB-A6C1-DB6BA1088F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60E047E-E282-44F4-AAAC-79CE69392DA2}" type="pres">
      <dgm:prSet presAssocID="{41D84024-283C-4DA1-9F36-EE7FD45EAA13}" presName="Name25" presStyleLbl="parChTrans1D1" presStyleIdx="5" presStyleCnt="10"/>
      <dgm:spPr/>
      <dgm:t>
        <a:bodyPr/>
        <a:lstStyle/>
        <a:p>
          <a:endParaRPr lang="fr-FR"/>
        </a:p>
      </dgm:t>
    </dgm:pt>
    <dgm:pt modelId="{2A8C44D1-0339-4DE7-9644-F26F00960793}" type="pres">
      <dgm:prSet presAssocID="{C4101460-CFA3-49AC-AAD4-86AE132CA1B6}" presName="node" presStyleCnt="0"/>
      <dgm:spPr/>
    </dgm:pt>
    <dgm:pt modelId="{15DEE54F-D2F8-4569-80CA-A3469BE1A8F2}" type="pres">
      <dgm:prSet presAssocID="{C4101460-CFA3-49AC-AAD4-86AE132CA1B6}" presName="parentNode" presStyleLbl="node1" presStyleIdx="6" presStyleCnt="11" custScaleX="344554" custScaleY="203981" custLinFactX="-400000" custLinFactY="200000" custLinFactNeighborX="-409323" custLinFactNeighborY="269589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BEA1A0D-6706-4D2A-8409-FBAAC8BC4F81}" type="pres">
      <dgm:prSet presAssocID="{C4101460-CFA3-49AC-AAD4-86AE132CA1B6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9B4D837-B1CE-4628-9FFD-C61027D2FF11}" type="pres">
      <dgm:prSet presAssocID="{7D75CDFF-C181-4E1D-B95B-06035BD4A86D}" presName="Name25" presStyleLbl="parChTrans1D1" presStyleIdx="6" presStyleCnt="10"/>
      <dgm:spPr/>
      <dgm:t>
        <a:bodyPr/>
        <a:lstStyle/>
        <a:p>
          <a:endParaRPr lang="fr-FR"/>
        </a:p>
      </dgm:t>
    </dgm:pt>
    <dgm:pt modelId="{94CB612D-E811-49D7-8BBD-2B4B3E7866FA}" type="pres">
      <dgm:prSet presAssocID="{84CAF1DA-7C82-4756-8C52-D21C95BEFB9E}" presName="node" presStyleCnt="0"/>
      <dgm:spPr/>
    </dgm:pt>
    <dgm:pt modelId="{4AD1ECAD-BE93-4947-BCE6-A63C37186ECE}" type="pres">
      <dgm:prSet presAssocID="{84CAF1DA-7C82-4756-8C52-D21C95BEFB9E}" presName="parentNode" presStyleLbl="node1" presStyleIdx="7" presStyleCnt="11" custScaleX="229798" custScaleY="210651" custLinFactNeighborX="27892" custLinFactNeighborY="29781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76F5CC7-5EDD-44BF-91A1-5B520E732F86}" type="pres">
      <dgm:prSet presAssocID="{84CAF1DA-7C82-4756-8C52-D21C95BEFB9E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7FFCC47-6576-4A6E-A42F-2359446BCD07}" type="pres">
      <dgm:prSet presAssocID="{F89ADCD6-E5D0-4154-859E-F1AB8498557B}" presName="Name25" presStyleLbl="parChTrans1D1" presStyleIdx="7" presStyleCnt="10"/>
      <dgm:spPr/>
      <dgm:t>
        <a:bodyPr/>
        <a:lstStyle/>
        <a:p>
          <a:endParaRPr lang="fr-FR"/>
        </a:p>
      </dgm:t>
    </dgm:pt>
    <dgm:pt modelId="{EF248AEF-7052-430C-B831-284C45084FDA}" type="pres">
      <dgm:prSet presAssocID="{53DBD639-3E83-485E-835D-6B33A2BAD741}" presName="node" presStyleCnt="0"/>
      <dgm:spPr/>
    </dgm:pt>
    <dgm:pt modelId="{6801458E-EA38-4BBA-B85E-379B2C681BA3}" type="pres">
      <dgm:prSet presAssocID="{53DBD639-3E83-485E-835D-6B33A2BAD741}" presName="parentNode" presStyleLbl="node1" presStyleIdx="8" presStyleCnt="11" custScaleX="266543" custScaleY="210651" custLinFactNeighborX="-65144" custLinFactNeighborY="9701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79C3DAF-EF3E-434C-AC3C-19BEC8A7EBB4}" type="pres">
      <dgm:prSet presAssocID="{53DBD639-3E83-485E-835D-6B33A2BAD741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7BEE33B-731C-448C-A305-8EF1AFC70CC6}" type="pres">
      <dgm:prSet presAssocID="{99A172FD-4D63-4BAE-8CBE-D637B770F1D8}" presName="Name25" presStyleLbl="parChTrans1D1" presStyleIdx="8" presStyleCnt="10"/>
      <dgm:spPr/>
      <dgm:t>
        <a:bodyPr/>
        <a:lstStyle/>
        <a:p>
          <a:endParaRPr lang="fr-FR"/>
        </a:p>
      </dgm:t>
    </dgm:pt>
    <dgm:pt modelId="{22CEC82D-B6FF-4783-B9CA-721A38642ECB}" type="pres">
      <dgm:prSet presAssocID="{8F515375-B153-40C8-8683-7A47028A28B1}" presName="node" presStyleCnt="0"/>
      <dgm:spPr/>
    </dgm:pt>
    <dgm:pt modelId="{3F797CEC-4027-4C53-9583-478A9E72B2A1}" type="pres">
      <dgm:prSet presAssocID="{8F515375-B153-40C8-8683-7A47028A28B1}" presName="parentNode" presStyleLbl="node1" presStyleIdx="9" presStyleCnt="11" custScaleX="319355" custScaleY="210651" custLinFactX="-600000" custLinFactNeighborX="-674387" custLinFactNeighborY="-8105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BE529AD-87A6-49C9-BEF9-A02535A7D091}" type="pres">
      <dgm:prSet presAssocID="{8F515375-B153-40C8-8683-7A47028A28B1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4DEC167-297E-4C3A-B41C-AFCD399C7D28}" type="pres">
      <dgm:prSet presAssocID="{C4AD1567-CC69-4881-AC28-10377EA64057}" presName="Name25" presStyleLbl="parChTrans1D1" presStyleIdx="9" presStyleCnt="10"/>
      <dgm:spPr/>
      <dgm:t>
        <a:bodyPr/>
        <a:lstStyle/>
        <a:p>
          <a:endParaRPr lang="fr-FR"/>
        </a:p>
      </dgm:t>
    </dgm:pt>
    <dgm:pt modelId="{F0D9335B-0DC6-4A4D-AAD9-32063ED3A577}" type="pres">
      <dgm:prSet presAssocID="{88C22AFC-1882-4203-892A-B8CB3D898ADD}" presName="node" presStyleCnt="0"/>
      <dgm:spPr/>
    </dgm:pt>
    <dgm:pt modelId="{EBD1C7BC-7D2C-4C13-9793-FC216E516F2A}" type="pres">
      <dgm:prSet presAssocID="{88C22AFC-1882-4203-892A-B8CB3D898ADD}" presName="parentNode" presStyleLbl="node1" presStyleIdx="10" presStyleCnt="11" custScaleX="229798" custScaleY="210651" custLinFactX="-600000" custLinFactY="-300000" custLinFactNeighborX="-672288" custLinFactNeighborY="-345575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AE8130D-BA31-4FF4-822B-AAC5B5485786}" type="pres">
      <dgm:prSet presAssocID="{88C22AFC-1882-4203-892A-B8CB3D898ADD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A529AD7-551B-48F3-AC7B-EB360AEC981A}" type="presOf" srcId="{41D84024-283C-4DA1-9F36-EE7FD45EAA13}" destId="{A60E047E-E282-44F4-AAAC-79CE69392DA2}" srcOrd="0" destOrd="0" presId="urn:microsoft.com/office/officeart/2005/8/layout/radial2"/>
    <dgm:cxn modelId="{25F1A711-FF9E-4E42-A3AF-D7B37DA04A94}" srcId="{73D57820-A22E-44CA-AF5C-6554AAB43FB2}" destId="{DC345436-13CA-4AFB-A6C1-DB6BA1088FD2}" srcOrd="4" destOrd="0" parTransId="{3E9ABFD5-A78E-4EB5-A5A1-70FB462F0B76}" sibTransId="{2E277F7C-A2AE-4696-80EB-BE8BE88A15BA}"/>
    <dgm:cxn modelId="{91A1CEFA-5CCD-43A4-B9F9-98FA4FACE6F8}" type="presOf" srcId="{2188C9C9-D384-4B0A-9D11-C9886342D1C2}" destId="{6A09D726-EF97-4D43-AAA9-411E439B34E3}" srcOrd="0" destOrd="0" presId="urn:microsoft.com/office/officeart/2005/8/layout/radial2"/>
    <dgm:cxn modelId="{8FC25831-B692-49BB-8CC8-95E44F6B959D}" type="presOf" srcId="{C4AD1567-CC69-4881-AC28-10377EA64057}" destId="{64DEC167-297E-4C3A-B41C-AFCD399C7D28}" srcOrd="0" destOrd="0" presId="urn:microsoft.com/office/officeart/2005/8/layout/radial2"/>
    <dgm:cxn modelId="{D227F257-7B71-4C52-B762-4907B89845FA}" type="presOf" srcId="{99A172FD-4D63-4BAE-8CBE-D637B770F1D8}" destId="{37BEE33B-731C-448C-A305-8EF1AFC70CC6}" srcOrd="0" destOrd="0" presId="urn:microsoft.com/office/officeart/2005/8/layout/radial2"/>
    <dgm:cxn modelId="{CD838B49-C323-4DD2-AADE-10BE3E9A702D}" srcId="{73D57820-A22E-44CA-AF5C-6554AAB43FB2}" destId="{84CAF1DA-7C82-4756-8C52-D21C95BEFB9E}" srcOrd="6" destOrd="0" parTransId="{7D75CDFF-C181-4E1D-B95B-06035BD4A86D}" sibTransId="{979FC8A4-812B-40E4-AE26-5F3584BA18BF}"/>
    <dgm:cxn modelId="{958BC6B4-18D5-4581-B732-8720C83026E5}" srcId="{73D57820-A22E-44CA-AF5C-6554AAB43FB2}" destId="{8F515375-B153-40C8-8683-7A47028A28B1}" srcOrd="8" destOrd="0" parTransId="{99A172FD-4D63-4BAE-8CBE-D637B770F1D8}" sibTransId="{E23EF105-629E-4AD9-84F3-4D9575759975}"/>
    <dgm:cxn modelId="{0A187826-D149-4776-9116-C893EF5EE525}" srcId="{73D57820-A22E-44CA-AF5C-6554AAB43FB2}" destId="{0D17ADC2-51C2-4E2B-AEB6-94846E205CB4}" srcOrd="1" destOrd="0" parTransId="{2D1F03FD-115E-4FA5-8AAF-A267168F5EFD}" sibTransId="{07EB3B17-BE18-431E-9F36-3F978371E4E7}"/>
    <dgm:cxn modelId="{183D2B5D-1A84-4681-9E28-E2A95A514407}" srcId="{73D57820-A22E-44CA-AF5C-6554AAB43FB2}" destId="{8816A997-DA0F-427F-BB7E-A93948D9B76D}" srcOrd="3" destOrd="0" parTransId="{2BC38675-E3D0-4DEA-8190-3A8FBB2C34BD}" sibTransId="{083D27C4-F917-461D-9B41-93EF368A996C}"/>
    <dgm:cxn modelId="{9DE9AC01-E2F7-49C1-9A22-394B662CAFB9}" type="presOf" srcId="{8816A997-DA0F-427F-BB7E-A93948D9B76D}" destId="{CF7FCEB9-30A3-471C-8E88-17DA2FDE4A62}" srcOrd="0" destOrd="0" presId="urn:microsoft.com/office/officeart/2005/8/layout/radial2"/>
    <dgm:cxn modelId="{8F07E020-9945-4F5E-B714-25BA15B2D901}" type="presOf" srcId="{0D17ADC2-51C2-4E2B-AEB6-94846E205CB4}" destId="{1405962C-7D16-4968-B271-051D3279C038}" srcOrd="0" destOrd="0" presId="urn:microsoft.com/office/officeart/2005/8/layout/radial2"/>
    <dgm:cxn modelId="{7F199614-9C2F-4E6C-BA64-B806F11C7280}" type="presOf" srcId="{2D1F03FD-115E-4FA5-8AAF-A267168F5EFD}" destId="{2F2A3BE6-3BF6-4F21-87FE-99D483E8FC25}" srcOrd="0" destOrd="0" presId="urn:microsoft.com/office/officeart/2005/8/layout/radial2"/>
    <dgm:cxn modelId="{CF49FC64-A7E8-41BD-AB1C-09A5B8382B7C}" type="presOf" srcId="{37A146AE-FA15-4430-91A9-D796CA80CB65}" destId="{90A2018E-CA81-463C-A401-7A9F2B05EF17}" srcOrd="0" destOrd="0" presId="urn:microsoft.com/office/officeart/2005/8/layout/radial2"/>
    <dgm:cxn modelId="{C3B9D5C3-CAEA-486F-9E5B-4CC9A8D1BD9E}" type="presOf" srcId="{F89ADCD6-E5D0-4154-859E-F1AB8498557B}" destId="{B7FFCC47-6576-4A6E-A42F-2359446BCD07}" srcOrd="0" destOrd="0" presId="urn:microsoft.com/office/officeart/2005/8/layout/radial2"/>
    <dgm:cxn modelId="{62090EFD-4B1F-416C-A3CC-4C4A859CCA0B}" type="presOf" srcId="{84CAF1DA-7C82-4756-8C52-D21C95BEFB9E}" destId="{4AD1ECAD-BE93-4947-BCE6-A63C37186ECE}" srcOrd="0" destOrd="0" presId="urn:microsoft.com/office/officeart/2005/8/layout/radial2"/>
    <dgm:cxn modelId="{9D27B856-C64F-4CD0-AF03-9CB4CB851EDA}" srcId="{73D57820-A22E-44CA-AF5C-6554AAB43FB2}" destId="{C4101460-CFA3-49AC-AAD4-86AE132CA1B6}" srcOrd="5" destOrd="0" parTransId="{41D84024-283C-4DA1-9F36-EE7FD45EAA13}" sibTransId="{351AF9F5-BA01-4F96-B8FA-E4C909973B4B}"/>
    <dgm:cxn modelId="{BACB473A-AA4E-4350-B00F-2F90DE8E8C2D}" srcId="{73D57820-A22E-44CA-AF5C-6554AAB43FB2}" destId="{53DBD639-3E83-485E-835D-6B33A2BAD741}" srcOrd="7" destOrd="0" parTransId="{F89ADCD6-E5D0-4154-859E-F1AB8498557B}" sibTransId="{EB81EB55-AFC2-43DA-B225-6C22CA5F4103}"/>
    <dgm:cxn modelId="{DE27DFC4-E115-4194-B278-3B09D708414F}" type="presOf" srcId="{C4101460-CFA3-49AC-AAD4-86AE132CA1B6}" destId="{15DEE54F-D2F8-4569-80CA-A3469BE1A8F2}" srcOrd="0" destOrd="0" presId="urn:microsoft.com/office/officeart/2005/8/layout/radial2"/>
    <dgm:cxn modelId="{B0AD5772-4417-4A9D-B520-818973969DEF}" type="presOf" srcId="{2BC38675-E3D0-4DEA-8190-3A8FBB2C34BD}" destId="{E86BD05F-5A70-4F39-B79B-2A60094B3AD2}" srcOrd="0" destOrd="0" presId="urn:microsoft.com/office/officeart/2005/8/layout/radial2"/>
    <dgm:cxn modelId="{B57CABC6-D1C4-4497-AFBC-5FF1FAFF0369}" type="presOf" srcId="{88C22AFC-1882-4203-892A-B8CB3D898ADD}" destId="{EBD1C7BC-7D2C-4C13-9793-FC216E516F2A}" srcOrd="0" destOrd="0" presId="urn:microsoft.com/office/officeart/2005/8/layout/radial2"/>
    <dgm:cxn modelId="{5EAD8262-1435-4A82-B0FF-50989A431022}" srcId="{73D57820-A22E-44CA-AF5C-6554AAB43FB2}" destId="{9A53F78B-BFE3-4475-BC7B-24B394119FA5}" srcOrd="2" destOrd="0" parTransId="{37A146AE-FA15-4430-91A9-D796CA80CB65}" sibTransId="{A71FB1FF-0096-482F-98A5-D3123A10EB84}"/>
    <dgm:cxn modelId="{05BDDBCA-15E8-4EA9-B9E6-CFEE25427C88}" type="presOf" srcId="{9A53F78B-BFE3-4475-BC7B-24B394119FA5}" destId="{96149753-8B97-4C44-A8B5-BA38F3C4301B}" srcOrd="0" destOrd="0" presId="urn:microsoft.com/office/officeart/2005/8/layout/radial2"/>
    <dgm:cxn modelId="{1D331A5B-06DB-4AB4-9006-41A45DEEFA65}" type="presOf" srcId="{3E9ABFD5-A78E-4EB5-A5A1-70FB462F0B76}" destId="{15BBBEAC-3DA3-4EA1-AD29-3A3F58A6B949}" srcOrd="0" destOrd="0" presId="urn:microsoft.com/office/officeart/2005/8/layout/radial2"/>
    <dgm:cxn modelId="{58CF0499-9F1D-48A2-BE9D-F86F39791716}" srcId="{73D57820-A22E-44CA-AF5C-6554AAB43FB2}" destId="{88C22AFC-1882-4203-892A-B8CB3D898ADD}" srcOrd="9" destOrd="0" parTransId="{C4AD1567-CC69-4881-AC28-10377EA64057}" sibTransId="{FA4AB507-76F2-43AB-8B7B-0D6C231B7B0A}"/>
    <dgm:cxn modelId="{CBB101CB-683A-4176-937B-E8358374079A}" type="presOf" srcId="{1AAEFFDA-F088-4A14-B924-965FF00B7D2F}" destId="{48DDE790-2BF7-4997-B4A4-47BC0F8673E7}" srcOrd="0" destOrd="0" presId="urn:microsoft.com/office/officeart/2005/8/layout/radial2"/>
    <dgm:cxn modelId="{0E1895CE-0772-473F-B6D7-A5BCFE2C5B79}" type="presOf" srcId="{7D75CDFF-C181-4E1D-B95B-06035BD4A86D}" destId="{49B4D837-B1CE-4628-9FFD-C61027D2FF11}" srcOrd="0" destOrd="0" presId="urn:microsoft.com/office/officeart/2005/8/layout/radial2"/>
    <dgm:cxn modelId="{79F8AAC4-3314-4A21-B102-DCA31708EF6D}" type="presOf" srcId="{8F515375-B153-40C8-8683-7A47028A28B1}" destId="{3F797CEC-4027-4C53-9583-478A9E72B2A1}" srcOrd="0" destOrd="0" presId="urn:microsoft.com/office/officeart/2005/8/layout/radial2"/>
    <dgm:cxn modelId="{38354A03-EBFB-479A-85BF-FA22A88E5BE1}" type="presOf" srcId="{53DBD639-3E83-485E-835D-6B33A2BAD741}" destId="{6801458E-EA38-4BBA-B85E-379B2C681BA3}" srcOrd="0" destOrd="0" presId="urn:microsoft.com/office/officeart/2005/8/layout/radial2"/>
    <dgm:cxn modelId="{A998F23B-ECEB-4CAE-B1B7-B89A55F0260F}" type="presOf" srcId="{DC345436-13CA-4AFB-A6C1-DB6BA1088FD2}" destId="{8BDF71AD-0E88-4BA7-A450-24CEBFFEDB07}" srcOrd="0" destOrd="0" presId="urn:microsoft.com/office/officeart/2005/8/layout/radial2"/>
    <dgm:cxn modelId="{54E9E446-A9F4-4578-856F-A4FDC8059CA8}" srcId="{73D57820-A22E-44CA-AF5C-6554AAB43FB2}" destId="{1AAEFFDA-F088-4A14-B924-965FF00B7D2F}" srcOrd="0" destOrd="0" parTransId="{2188C9C9-D384-4B0A-9D11-C9886342D1C2}" sibTransId="{E1ED779F-5271-404C-8C8B-CBC8A0B5B7D7}"/>
    <dgm:cxn modelId="{B7CF1F66-3A79-43F7-B0C3-4AF5073AA3FC}" type="presOf" srcId="{73D57820-A22E-44CA-AF5C-6554AAB43FB2}" destId="{A6A67F7D-C658-440B-9BE1-49CC3AF71104}" srcOrd="0" destOrd="0" presId="urn:microsoft.com/office/officeart/2005/8/layout/radial2"/>
    <dgm:cxn modelId="{60D89C6B-C285-4A34-854C-BC76EDCE1E57}" type="presParOf" srcId="{A6A67F7D-C658-440B-9BE1-49CC3AF71104}" destId="{CED214DA-7224-40B8-99A2-737A44FC747C}" srcOrd="0" destOrd="0" presId="urn:microsoft.com/office/officeart/2005/8/layout/radial2"/>
    <dgm:cxn modelId="{151FF72F-7704-4D4F-A859-63FE28EC6E7B}" type="presParOf" srcId="{CED214DA-7224-40B8-99A2-737A44FC747C}" destId="{2F0EA5F4-FAC7-459C-B717-FA95EFC24D1B}" srcOrd="0" destOrd="0" presId="urn:microsoft.com/office/officeart/2005/8/layout/radial2"/>
    <dgm:cxn modelId="{B9ACB836-C66C-486C-8476-6252B877792A}" type="presParOf" srcId="{2F0EA5F4-FAC7-459C-B717-FA95EFC24D1B}" destId="{EB189DA7-6595-442E-8772-2D9D47A8268D}" srcOrd="0" destOrd="0" presId="urn:microsoft.com/office/officeart/2005/8/layout/radial2"/>
    <dgm:cxn modelId="{8E2A6E7B-C7BF-480F-8977-86D3FB105410}" type="presParOf" srcId="{2F0EA5F4-FAC7-459C-B717-FA95EFC24D1B}" destId="{E85B523E-8ECC-4B5D-846C-752E58C84556}" srcOrd="1" destOrd="0" presId="urn:microsoft.com/office/officeart/2005/8/layout/radial2"/>
    <dgm:cxn modelId="{9941A656-73B1-4D0D-A52C-F146476DC5B0}" type="presParOf" srcId="{CED214DA-7224-40B8-99A2-737A44FC747C}" destId="{6A09D726-EF97-4D43-AAA9-411E439B34E3}" srcOrd="1" destOrd="0" presId="urn:microsoft.com/office/officeart/2005/8/layout/radial2"/>
    <dgm:cxn modelId="{0855B274-EDE9-49C4-9C65-186C9855B1F7}" type="presParOf" srcId="{CED214DA-7224-40B8-99A2-737A44FC747C}" destId="{E71C13D5-B092-4382-9A56-220D0E543109}" srcOrd="2" destOrd="0" presId="urn:microsoft.com/office/officeart/2005/8/layout/radial2"/>
    <dgm:cxn modelId="{262F3D31-4562-414B-B3C8-0675487A456C}" type="presParOf" srcId="{E71C13D5-B092-4382-9A56-220D0E543109}" destId="{48DDE790-2BF7-4997-B4A4-47BC0F8673E7}" srcOrd="0" destOrd="0" presId="urn:microsoft.com/office/officeart/2005/8/layout/radial2"/>
    <dgm:cxn modelId="{82A8AC41-AA4A-45CD-93E4-D17A10A95644}" type="presParOf" srcId="{E71C13D5-B092-4382-9A56-220D0E543109}" destId="{57701789-36F5-48D7-A490-B6EEC1019434}" srcOrd="1" destOrd="0" presId="urn:microsoft.com/office/officeart/2005/8/layout/radial2"/>
    <dgm:cxn modelId="{1577204E-4E2A-4965-989C-FC5DCC29469C}" type="presParOf" srcId="{CED214DA-7224-40B8-99A2-737A44FC747C}" destId="{2F2A3BE6-3BF6-4F21-87FE-99D483E8FC25}" srcOrd="3" destOrd="0" presId="urn:microsoft.com/office/officeart/2005/8/layout/radial2"/>
    <dgm:cxn modelId="{41642B09-A540-4E26-87D4-5DABA3E2915C}" type="presParOf" srcId="{CED214DA-7224-40B8-99A2-737A44FC747C}" destId="{5D728954-A778-4C24-BCBD-462D851AD0E7}" srcOrd="4" destOrd="0" presId="urn:microsoft.com/office/officeart/2005/8/layout/radial2"/>
    <dgm:cxn modelId="{4560BB2B-ED36-438D-9E9C-9589497CA34F}" type="presParOf" srcId="{5D728954-A778-4C24-BCBD-462D851AD0E7}" destId="{1405962C-7D16-4968-B271-051D3279C038}" srcOrd="0" destOrd="0" presId="urn:microsoft.com/office/officeart/2005/8/layout/radial2"/>
    <dgm:cxn modelId="{E0F378CA-E70A-41C2-8A8B-B99860334C48}" type="presParOf" srcId="{5D728954-A778-4C24-BCBD-462D851AD0E7}" destId="{78CA5487-88FA-4981-99CD-3EBBAF4D732C}" srcOrd="1" destOrd="0" presId="urn:microsoft.com/office/officeart/2005/8/layout/radial2"/>
    <dgm:cxn modelId="{129F0D18-026D-4A99-A223-AB0D67645637}" type="presParOf" srcId="{CED214DA-7224-40B8-99A2-737A44FC747C}" destId="{90A2018E-CA81-463C-A401-7A9F2B05EF17}" srcOrd="5" destOrd="0" presId="urn:microsoft.com/office/officeart/2005/8/layout/radial2"/>
    <dgm:cxn modelId="{D233EFDC-40F0-4A53-A08D-6B2D0ACB892B}" type="presParOf" srcId="{CED214DA-7224-40B8-99A2-737A44FC747C}" destId="{606DCF40-E4C2-475A-A809-5484C0D2FC82}" srcOrd="6" destOrd="0" presId="urn:microsoft.com/office/officeart/2005/8/layout/radial2"/>
    <dgm:cxn modelId="{1EFA7062-3F5F-4C97-BB57-E79FF113E036}" type="presParOf" srcId="{606DCF40-E4C2-475A-A809-5484C0D2FC82}" destId="{96149753-8B97-4C44-A8B5-BA38F3C4301B}" srcOrd="0" destOrd="0" presId="urn:microsoft.com/office/officeart/2005/8/layout/radial2"/>
    <dgm:cxn modelId="{DE13D660-864F-44E9-BACA-DA570437B9E8}" type="presParOf" srcId="{606DCF40-E4C2-475A-A809-5484C0D2FC82}" destId="{11968B56-D2A2-44F9-9627-A5ED15CE48D5}" srcOrd="1" destOrd="0" presId="urn:microsoft.com/office/officeart/2005/8/layout/radial2"/>
    <dgm:cxn modelId="{46123E82-BB38-4CC2-B5B7-ED12B5362061}" type="presParOf" srcId="{CED214DA-7224-40B8-99A2-737A44FC747C}" destId="{E86BD05F-5A70-4F39-B79B-2A60094B3AD2}" srcOrd="7" destOrd="0" presId="urn:microsoft.com/office/officeart/2005/8/layout/radial2"/>
    <dgm:cxn modelId="{7151924B-85FD-4755-B125-47E82AD5FEAE}" type="presParOf" srcId="{CED214DA-7224-40B8-99A2-737A44FC747C}" destId="{B66688F8-28D7-40FB-87C8-72A3B9AF4ECF}" srcOrd="8" destOrd="0" presId="urn:microsoft.com/office/officeart/2005/8/layout/radial2"/>
    <dgm:cxn modelId="{5A29BD46-76B8-4A72-81DF-4A62DB84B7EB}" type="presParOf" srcId="{B66688F8-28D7-40FB-87C8-72A3B9AF4ECF}" destId="{CF7FCEB9-30A3-471C-8E88-17DA2FDE4A62}" srcOrd="0" destOrd="0" presId="urn:microsoft.com/office/officeart/2005/8/layout/radial2"/>
    <dgm:cxn modelId="{2DC37344-09FA-4E08-B47C-29530B19D187}" type="presParOf" srcId="{B66688F8-28D7-40FB-87C8-72A3B9AF4ECF}" destId="{16069775-A9E5-445F-9196-D8652CDDE5F3}" srcOrd="1" destOrd="0" presId="urn:microsoft.com/office/officeart/2005/8/layout/radial2"/>
    <dgm:cxn modelId="{66A7335A-F092-424D-AD19-08B975AFC06B}" type="presParOf" srcId="{CED214DA-7224-40B8-99A2-737A44FC747C}" destId="{15BBBEAC-3DA3-4EA1-AD29-3A3F58A6B949}" srcOrd="9" destOrd="0" presId="urn:microsoft.com/office/officeart/2005/8/layout/radial2"/>
    <dgm:cxn modelId="{86E53F2D-8578-4BAA-936E-F5F693250829}" type="presParOf" srcId="{CED214DA-7224-40B8-99A2-737A44FC747C}" destId="{039A23F3-9270-4EC1-8C7F-48B5B0B63FAF}" srcOrd="10" destOrd="0" presId="urn:microsoft.com/office/officeart/2005/8/layout/radial2"/>
    <dgm:cxn modelId="{6067D3E2-5658-4B28-998E-59C50B949DE0}" type="presParOf" srcId="{039A23F3-9270-4EC1-8C7F-48B5B0B63FAF}" destId="{8BDF71AD-0E88-4BA7-A450-24CEBFFEDB07}" srcOrd="0" destOrd="0" presId="urn:microsoft.com/office/officeart/2005/8/layout/radial2"/>
    <dgm:cxn modelId="{5D5C0EE6-6AB7-4E10-9A6F-730A6443F00B}" type="presParOf" srcId="{039A23F3-9270-4EC1-8C7F-48B5B0B63FAF}" destId="{C67A2B21-A9EA-4E8F-BD17-CF69F3ADFB23}" srcOrd="1" destOrd="0" presId="urn:microsoft.com/office/officeart/2005/8/layout/radial2"/>
    <dgm:cxn modelId="{F8C4A116-062E-4C83-B009-3E7761264DCC}" type="presParOf" srcId="{CED214DA-7224-40B8-99A2-737A44FC747C}" destId="{A60E047E-E282-44F4-AAAC-79CE69392DA2}" srcOrd="11" destOrd="0" presId="urn:microsoft.com/office/officeart/2005/8/layout/radial2"/>
    <dgm:cxn modelId="{658872C9-CE25-494A-A4A9-90B2475C533B}" type="presParOf" srcId="{CED214DA-7224-40B8-99A2-737A44FC747C}" destId="{2A8C44D1-0339-4DE7-9644-F26F00960793}" srcOrd="12" destOrd="0" presId="urn:microsoft.com/office/officeart/2005/8/layout/radial2"/>
    <dgm:cxn modelId="{CC3B5F4A-8208-46A2-9473-C547D5B780E5}" type="presParOf" srcId="{2A8C44D1-0339-4DE7-9644-F26F00960793}" destId="{15DEE54F-D2F8-4569-80CA-A3469BE1A8F2}" srcOrd="0" destOrd="0" presId="urn:microsoft.com/office/officeart/2005/8/layout/radial2"/>
    <dgm:cxn modelId="{D4C0DEB5-7896-46DA-825F-9C88EDC2ED8E}" type="presParOf" srcId="{2A8C44D1-0339-4DE7-9644-F26F00960793}" destId="{4BEA1A0D-6706-4D2A-8409-FBAAC8BC4F81}" srcOrd="1" destOrd="0" presId="urn:microsoft.com/office/officeart/2005/8/layout/radial2"/>
    <dgm:cxn modelId="{688545B7-249B-4770-9A42-E1C4535C7395}" type="presParOf" srcId="{CED214DA-7224-40B8-99A2-737A44FC747C}" destId="{49B4D837-B1CE-4628-9FFD-C61027D2FF11}" srcOrd="13" destOrd="0" presId="urn:microsoft.com/office/officeart/2005/8/layout/radial2"/>
    <dgm:cxn modelId="{F9CBC1DA-68B1-4160-8B47-4D1589E74443}" type="presParOf" srcId="{CED214DA-7224-40B8-99A2-737A44FC747C}" destId="{94CB612D-E811-49D7-8BBD-2B4B3E7866FA}" srcOrd="14" destOrd="0" presId="urn:microsoft.com/office/officeart/2005/8/layout/radial2"/>
    <dgm:cxn modelId="{F14F7687-A452-4316-9A8D-AF873E31A366}" type="presParOf" srcId="{94CB612D-E811-49D7-8BBD-2B4B3E7866FA}" destId="{4AD1ECAD-BE93-4947-BCE6-A63C37186ECE}" srcOrd="0" destOrd="0" presId="urn:microsoft.com/office/officeart/2005/8/layout/radial2"/>
    <dgm:cxn modelId="{F617AC4E-2A12-49C2-A159-E33A1610B5A7}" type="presParOf" srcId="{94CB612D-E811-49D7-8BBD-2B4B3E7866FA}" destId="{976F5CC7-5EDD-44BF-91A1-5B520E732F86}" srcOrd="1" destOrd="0" presId="urn:microsoft.com/office/officeart/2005/8/layout/radial2"/>
    <dgm:cxn modelId="{5C339D88-FBAA-42D1-B04C-F2494FA0E9B4}" type="presParOf" srcId="{CED214DA-7224-40B8-99A2-737A44FC747C}" destId="{B7FFCC47-6576-4A6E-A42F-2359446BCD07}" srcOrd="15" destOrd="0" presId="urn:microsoft.com/office/officeart/2005/8/layout/radial2"/>
    <dgm:cxn modelId="{A20940C8-3A9E-4130-9AF8-9F5426E214C2}" type="presParOf" srcId="{CED214DA-7224-40B8-99A2-737A44FC747C}" destId="{EF248AEF-7052-430C-B831-284C45084FDA}" srcOrd="16" destOrd="0" presId="urn:microsoft.com/office/officeart/2005/8/layout/radial2"/>
    <dgm:cxn modelId="{0CC5AD49-43A4-4D8B-A359-FD7A11821BF3}" type="presParOf" srcId="{EF248AEF-7052-430C-B831-284C45084FDA}" destId="{6801458E-EA38-4BBA-B85E-379B2C681BA3}" srcOrd="0" destOrd="0" presId="urn:microsoft.com/office/officeart/2005/8/layout/radial2"/>
    <dgm:cxn modelId="{081DE4BB-7657-4D40-88A6-EFB4528676D6}" type="presParOf" srcId="{EF248AEF-7052-430C-B831-284C45084FDA}" destId="{879C3DAF-EF3E-434C-AC3C-19BEC8A7EBB4}" srcOrd="1" destOrd="0" presId="urn:microsoft.com/office/officeart/2005/8/layout/radial2"/>
    <dgm:cxn modelId="{73418EB7-6C99-4D45-A7B5-6377A3E41364}" type="presParOf" srcId="{CED214DA-7224-40B8-99A2-737A44FC747C}" destId="{37BEE33B-731C-448C-A305-8EF1AFC70CC6}" srcOrd="17" destOrd="0" presId="urn:microsoft.com/office/officeart/2005/8/layout/radial2"/>
    <dgm:cxn modelId="{D00FE2C6-0D3F-4F70-8F55-C3E833764331}" type="presParOf" srcId="{CED214DA-7224-40B8-99A2-737A44FC747C}" destId="{22CEC82D-B6FF-4783-B9CA-721A38642ECB}" srcOrd="18" destOrd="0" presId="urn:microsoft.com/office/officeart/2005/8/layout/radial2"/>
    <dgm:cxn modelId="{98A43B88-7B4B-4DE1-8B36-4B0177ED0D41}" type="presParOf" srcId="{22CEC82D-B6FF-4783-B9CA-721A38642ECB}" destId="{3F797CEC-4027-4C53-9583-478A9E72B2A1}" srcOrd="0" destOrd="0" presId="urn:microsoft.com/office/officeart/2005/8/layout/radial2"/>
    <dgm:cxn modelId="{56016EB2-D200-4999-8E5C-59CE3AACA5D8}" type="presParOf" srcId="{22CEC82D-B6FF-4783-B9CA-721A38642ECB}" destId="{DBE529AD-87A6-49C9-BEF9-A02535A7D091}" srcOrd="1" destOrd="0" presId="urn:microsoft.com/office/officeart/2005/8/layout/radial2"/>
    <dgm:cxn modelId="{FFC757C9-1D4D-48D7-A84E-FC72F215841C}" type="presParOf" srcId="{CED214DA-7224-40B8-99A2-737A44FC747C}" destId="{64DEC167-297E-4C3A-B41C-AFCD399C7D28}" srcOrd="19" destOrd="0" presId="urn:microsoft.com/office/officeart/2005/8/layout/radial2"/>
    <dgm:cxn modelId="{500AF7F1-5E7C-4C10-BF54-50DAD55405BC}" type="presParOf" srcId="{CED214DA-7224-40B8-99A2-737A44FC747C}" destId="{F0D9335B-0DC6-4A4D-AAD9-32063ED3A577}" srcOrd="20" destOrd="0" presId="urn:microsoft.com/office/officeart/2005/8/layout/radial2"/>
    <dgm:cxn modelId="{AF59B9DC-5251-49A2-8E09-A3F855790F2E}" type="presParOf" srcId="{F0D9335B-0DC6-4A4D-AAD9-32063ED3A577}" destId="{EBD1C7BC-7D2C-4C13-9793-FC216E516F2A}" srcOrd="0" destOrd="0" presId="urn:microsoft.com/office/officeart/2005/8/layout/radial2"/>
    <dgm:cxn modelId="{34045FED-973B-4BBC-9B1C-942574F8B612}" type="presParOf" srcId="{F0D9335B-0DC6-4A4D-AAD9-32063ED3A577}" destId="{CAE8130D-BA31-4FF4-822B-AAC5B5485786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01FC0-5B44-49D8-BF27-B0FA957463F1}">
      <dsp:nvSpPr>
        <dsp:cNvPr id="0" name=""/>
        <dsp:cNvSpPr/>
      </dsp:nvSpPr>
      <dsp:spPr>
        <a:xfrm>
          <a:off x="1851818" y="0"/>
          <a:ext cx="4525963" cy="45259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1" kern="1200" dirty="0" smtClean="0"/>
            <a:t>Intelligence Artificielle</a:t>
          </a:r>
          <a:endParaRPr lang="fr-FR" sz="1100" b="1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00" kern="1200" dirty="0" smtClean="0"/>
            <a:t>Ex: </a:t>
          </a:r>
          <a:r>
            <a:rPr lang="fr-FR" sz="900" kern="1200" dirty="0" err="1" smtClean="0"/>
            <a:t>Knowledge</a:t>
          </a:r>
          <a:r>
            <a:rPr lang="fr-FR" sz="900" kern="1200" dirty="0" smtClean="0"/>
            <a:t> Bases</a:t>
          </a:r>
          <a:endParaRPr lang="fr-FR" sz="900" kern="1200" dirty="0"/>
        </a:p>
      </dsp:txBody>
      <dsp:txXfrm>
        <a:off x="3323887" y="226298"/>
        <a:ext cx="1581824" cy="678894"/>
      </dsp:txXfrm>
    </dsp:sp>
    <dsp:sp modelId="{74D64767-044D-4064-B6AE-4F2DEC7F1349}">
      <dsp:nvSpPr>
        <dsp:cNvPr id="0" name=""/>
        <dsp:cNvSpPr/>
      </dsp:nvSpPr>
      <dsp:spPr>
        <a:xfrm>
          <a:off x="2417563" y="1131490"/>
          <a:ext cx="3394472" cy="339447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1" kern="1200" dirty="0" smtClean="0"/>
            <a:t>Machine Learning</a:t>
          </a:r>
          <a:endParaRPr lang="fr-FR" sz="1100" b="1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00" kern="1200" dirty="0" smtClean="0"/>
            <a:t>Ex: </a:t>
          </a:r>
          <a:r>
            <a:rPr lang="fr-FR" sz="900" kern="1200" dirty="0" err="1" smtClean="0"/>
            <a:t>Logistic</a:t>
          </a:r>
          <a:r>
            <a:rPr lang="fr-FR" sz="900" kern="1200" dirty="0" smtClean="0"/>
            <a:t> </a:t>
          </a:r>
          <a:r>
            <a:rPr lang="fr-FR" sz="900" kern="1200" dirty="0" err="1" smtClean="0"/>
            <a:t>Regression</a:t>
          </a:r>
          <a:endParaRPr lang="fr-FR" sz="900" kern="1200" dirty="0"/>
        </a:p>
      </dsp:txBody>
      <dsp:txXfrm>
        <a:off x="3323887" y="1343645"/>
        <a:ext cx="1581824" cy="636463"/>
      </dsp:txXfrm>
    </dsp:sp>
    <dsp:sp modelId="{4C4F4C21-C0FB-465F-BBFE-85DADF38CEF0}">
      <dsp:nvSpPr>
        <dsp:cNvPr id="0" name=""/>
        <dsp:cNvSpPr/>
      </dsp:nvSpPr>
      <dsp:spPr>
        <a:xfrm>
          <a:off x="2983309" y="2262981"/>
          <a:ext cx="2262981" cy="226298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1" kern="1200" dirty="0" err="1" smtClean="0"/>
            <a:t>Deep</a:t>
          </a:r>
          <a:r>
            <a:rPr lang="fr-FR" sz="1100" b="1" kern="1200" dirty="0" smtClean="0"/>
            <a:t> Learning</a:t>
          </a:r>
          <a:endParaRPr lang="fr-FR" sz="1100" b="1" kern="1200" dirty="0"/>
        </a:p>
        <a:p>
          <a:pPr marL="57150" lvl="1" indent="-57150" algn="ctr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900" kern="1200" dirty="0" smtClean="0"/>
            <a:t>Ex: </a:t>
          </a:r>
          <a:r>
            <a:rPr lang="fr-FR" sz="900" kern="1200" dirty="0" err="1" smtClean="0"/>
            <a:t>MILPs</a:t>
          </a:r>
          <a:endParaRPr lang="fr-FR" sz="900" kern="1200" dirty="0"/>
        </a:p>
      </dsp:txBody>
      <dsp:txXfrm>
        <a:off x="3314715" y="2828726"/>
        <a:ext cx="1600169" cy="1131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DEC167-297E-4C3A-B41C-AFCD399C7D28}">
      <dsp:nvSpPr>
        <dsp:cNvPr id="0" name=""/>
        <dsp:cNvSpPr/>
      </dsp:nvSpPr>
      <dsp:spPr>
        <a:xfrm rot="11068405">
          <a:off x="1273824" y="2364100"/>
          <a:ext cx="2398337" cy="10195"/>
        </a:xfrm>
        <a:custGeom>
          <a:avLst/>
          <a:gdLst/>
          <a:ahLst/>
          <a:cxnLst/>
          <a:rect l="0" t="0" r="0" b="0"/>
          <a:pathLst>
            <a:path>
              <a:moveTo>
                <a:pt x="0" y="5097"/>
              </a:moveTo>
              <a:lnTo>
                <a:pt x="2398337" y="5097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BEE33B-731C-448C-A305-8EF1AFC70CC6}">
      <dsp:nvSpPr>
        <dsp:cNvPr id="0" name=""/>
        <dsp:cNvSpPr/>
      </dsp:nvSpPr>
      <dsp:spPr>
        <a:xfrm rot="9052412">
          <a:off x="1468295" y="3174177"/>
          <a:ext cx="2348714" cy="10195"/>
        </a:xfrm>
        <a:custGeom>
          <a:avLst/>
          <a:gdLst/>
          <a:ahLst/>
          <a:cxnLst/>
          <a:rect l="0" t="0" r="0" b="0"/>
          <a:pathLst>
            <a:path>
              <a:moveTo>
                <a:pt x="0" y="5097"/>
              </a:moveTo>
              <a:lnTo>
                <a:pt x="2348714" y="5097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FFCC47-6576-4A6E-A42F-2359446BCD07}">
      <dsp:nvSpPr>
        <dsp:cNvPr id="0" name=""/>
        <dsp:cNvSpPr/>
      </dsp:nvSpPr>
      <dsp:spPr>
        <a:xfrm rot="2246128">
          <a:off x="3907259" y="3291849"/>
          <a:ext cx="2111500" cy="10195"/>
        </a:xfrm>
        <a:custGeom>
          <a:avLst/>
          <a:gdLst/>
          <a:ahLst/>
          <a:cxnLst/>
          <a:rect l="0" t="0" r="0" b="0"/>
          <a:pathLst>
            <a:path>
              <a:moveTo>
                <a:pt x="0" y="5097"/>
              </a:moveTo>
              <a:lnTo>
                <a:pt x="2111500" y="5097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B4D837-B1CE-4628-9FFD-C61027D2FF11}">
      <dsp:nvSpPr>
        <dsp:cNvPr id="0" name=""/>
        <dsp:cNvSpPr/>
      </dsp:nvSpPr>
      <dsp:spPr>
        <a:xfrm rot="1107702">
          <a:off x="4064935" y="2919385"/>
          <a:ext cx="2322656" cy="10195"/>
        </a:xfrm>
        <a:custGeom>
          <a:avLst/>
          <a:gdLst/>
          <a:ahLst/>
          <a:cxnLst/>
          <a:rect l="0" t="0" r="0" b="0"/>
          <a:pathLst>
            <a:path>
              <a:moveTo>
                <a:pt x="0" y="5097"/>
              </a:moveTo>
              <a:lnTo>
                <a:pt x="2322656" y="5097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0E047E-E282-44F4-AAAC-79CE69392DA2}">
      <dsp:nvSpPr>
        <dsp:cNvPr id="0" name=""/>
        <dsp:cNvSpPr/>
      </dsp:nvSpPr>
      <dsp:spPr>
        <a:xfrm rot="6018494">
          <a:off x="2982075" y="3432151"/>
          <a:ext cx="1481061" cy="10195"/>
        </a:xfrm>
        <a:custGeom>
          <a:avLst/>
          <a:gdLst/>
          <a:ahLst/>
          <a:cxnLst/>
          <a:rect l="0" t="0" r="0" b="0"/>
          <a:pathLst>
            <a:path>
              <a:moveTo>
                <a:pt x="0" y="5097"/>
              </a:moveTo>
              <a:lnTo>
                <a:pt x="1481061" y="5097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BBBEAC-3DA3-4EA1-AD29-3A3F58A6B949}">
      <dsp:nvSpPr>
        <dsp:cNvPr id="0" name=""/>
        <dsp:cNvSpPr/>
      </dsp:nvSpPr>
      <dsp:spPr>
        <a:xfrm rot="20791278">
          <a:off x="4078856" y="2032833"/>
          <a:ext cx="3329026" cy="10195"/>
        </a:xfrm>
        <a:custGeom>
          <a:avLst/>
          <a:gdLst/>
          <a:ahLst/>
          <a:cxnLst/>
          <a:rect l="0" t="0" r="0" b="0"/>
          <a:pathLst>
            <a:path>
              <a:moveTo>
                <a:pt x="0" y="5097"/>
              </a:moveTo>
              <a:lnTo>
                <a:pt x="3329026" y="5097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6BD05F-5A70-4F39-B79B-2A60094B3AD2}">
      <dsp:nvSpPr>
        <dsp:cNvPr id="0" name=""/>
        <dsp:cNvSpPr/>
      </dsp:nvSpPr>
      <dsp:spPr>
        <a:xfrm rot="21574434">
          <a:off x="4124667" y="2464349"/>
          <a:ext cx="2536123" cy="10195"/>
        </a:xfrm>
        <a:custGeom>
          <a:avLst/>
          <a:gdLst/>
          <a:ahLst/>
          <a:cxnLst/>
          <a:rect l="0" t="0" r="0" b="0"/>
          <a:pathLst>
            <a:path>
              <a:moveTo>
                <a:pt x="0" y="5097"/>
              </a:moveTo>
              <a:lnTo>
                <a:pt x="2536123" y="5097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2018E-CA81-463C-A401-7A9F2B05EF17}">
      <dsp:nvSpPr>
        <dsp:cNvPr id="0" name=""/>
        <dsp:cNvSpPr/>
      </dsp:nvSpPr>
      <dsp:spPr>
        <a:xfrm rot="19443283">
          <a:off x="3914262" y="1661363"/>
          <a:ext cx="2210255" cy="10195"/>
        </a:xfrm>
        <a:custGeom>
          <a:avLst/>
          <a:gdLst/>
          <a:ahLst/>
          <a:cxnLst/>
          <a:rect l="0" t="0" r="0" b="0"/>
          <a:pathLst>
            <a:path>
              <a:moveTo>
                <a:pt x="0" y="5097"/>
              </a:moveTo>
              <a:lnTo>
                <a:pt x="2210255" y="5097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2A3BE6-3BF6-4F21-87FE-99D483E8FC25}">
      <dsp:nvSpPr>
        <dsp:cNvPr id="0" name=""/>
        <dsp:cNvSpPr/>
      </dsp:nvSpPr>
      <dsp:spPr>
        <a:xfrm rot="15996752">
          <a:off x="3201067" y="1604519"/>
          <a:ext cx="1287970" cy="10195"/>
        </a:xfrm>
        <a:custGeom>
          <a:avLst/>
          <a:gdLst/>
          <a:ahLst/>
          <a:cxnLst/>
          <a:rect l="0" t="0" r="0" b="0"/>
          <a:pathLst>
            <a:path>
              <a:moveTo>
                <a:pt x="0" y="5097"/>
              </a:moveTo>
              <a:lnTo>
                <a:pt x="1287970" y="5097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09D726-EF97-4D43-AAA9-411E439B34E3}">
      <dsp:nvSpPr>
        <dsp:cNvPr id="0" name=""/>
        <dsp:cNvSpPr/>
      </dsp:nvSpPr>
      <dsp:spPr>
        <a:xfrm rot="12617810">
          <a:off x="1360845" y="1717456"/>
          <a:ext cx="2476800" cy="10195"/>
        </a:xfrm>
        <a:custGeom>
          <a:avLst/>
          <a:gdLst/>
          <a:ahLst/>
          <a:cxnLst/>
          <a:rect l="0" t="0" r="0" b="0"/>
          <a:pathLst>
            <a:path>
              <a:moveTo>
                <a:pt x="0" y="5097"/>
              </a:moveTo>
              <a:lnTo>
                <a:pt x="2476800" y="5097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5B523E-8ECC-4B5D-846C-752E58C84556}">
      <dsp:nvSpPr>
        <dsp:cNvPr id="0" name=""/>
        <dsp:cNvSpPr/>
      </dsp:nvSpPr>
      <dsp:spPr>
        <a:xfrm>
          <a:off x="3273722" y="1900810"/>
          <a:ext cx="1223204" cy="121849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DDE790-2BF7-4997-B4A4-47BC0F8673E7}">
      <dsp:nvSpPr>
        <dsp:cNvPr id="0" name=""/>
        <dsp:cNvSpPr/>
      </dsp:nvSpPr>
      <dsp:spPr>
        <a:xfrm>
          <a:off x="525557" y="428645"/>
          <a:ext cx="1128058" cy="823693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dirty="0" smtClean="0"/>
            <a:t>Natural </a:t>
          </a:r>
          <a:r>
            <a:rPr lang="fr-FR" sz="1000" b="1" kern="1200" dirty="0" err="1" smtClean="0"/>
            <a:t>Language</a:t>
          </a:r>
          <a:r>
            <a:rPr lang="fr-FR" sz="1000" b="1" kern="1200" dirty="0" smtClean="0"/>
            <a:t> </a:t>
          </a:r>
          <a:r>
            <a:rPr lang="fr-FR" sz="1000" b="1" kern="1200" dirty="0" err="1" smtClean="0"/>
            <a:t>Generation</a:t>
          </a:r>
          <a:endParaRPr lang="fr-FR" sz="1000" b="1" kern="1200" dirty="0"/>
        </a:p>
      </dsp:txBody>
      <dsp:txXfrm>
        <a:off x="690757" y="549272"/>
        <a:ext cx="797658" cy="582439"/>
      </dsp:txXfrm>
    </dsp:sp>
    <dsp:sp modelId="{1405962C-7D16-4968-B271-051D3279C038}">
      <dsp:nvSpPr>
        <dsp:cNvPr id="0" name=""/>
        <dsp:cNvSpPr/>
      </dsp:nvSpPr>
      <dsp:spPr>
        <a:xfrm>
          <a:off x="3227705" y="208620"/>
          <a:ext cx="1113735" cy="75844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dirty="0" smtClean="0"/>
            <a:t>Speech Recognition</a:t>
          </a:r>
          <a:endParaRPr lang="fr-FR" sz="1000" b="1" kern="1200" dirty="0"/>
        </a:p>
      </dsp:txBody>
      <dsp:txXfrm>
        <a:off x="3390808" y="319691"/>
        <a:ext cx="787529" cy="536301"/>
      </dsp:txXfrm>
    </dsp:sp>
    <dsp:sp modelId="{96149753-8B97-4C44-A8B5-BA38F3C4301B}">
      <dsp:nvSpPr>
        <dsp:cNvPr id="0" name=""/>
        <dsp:cNvSpPr/>
      </dsp:nvSpPr>
      <dsp:spPr>
        <a:xfrm>
          <a:off x="5817169" y="350390"/>
          <a:ext cx="898563" cy="82369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dirty="0" smtClean="0"/>
            <a:t>Virtual Agents</a:t>
          </a:r>
          <a:endParaRPr lang="fr-FR" sz="1000" b="1" kern="1200" dirty="0"/>
        </a:p>
      </dsp:txBody>
      <dsp:txXfrm>
        <a:off x="5948761" y="471017"/>
        <a:ext cx="635379" cy="582439"/>
      </dsp:txXfrm>
    </dsp:sp>
    <dsp:sp modelId="{CF7FCEB9-30A3-471C-8E88-17DA2FDE4A62}">
      <dsp:nvSpPr>
        <dsp:cNvPr id="0" name=""/>
        <dsp:cNvSpPr/>
      </dsp:nvSpPr>
      <dsp:spPr>
        <a:xfrm>
          <a:off x="6660741" y="2044828"/>
          <a:ext cx="898563" cy="823693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dirty="0" smtClean="0"/>
            <a:t>Machine Learning</a:t>
          </a:r>
          <a:endParaRPr lang="fr-FR" sz="1000" b="1" kern="1200" dirty="0"/>
        </a:p>
      </dsp:txBody>
      <dsp:txXfrm>
        <a:off x="6792333" y="2165455"/>
        <a:ext cx="635379" cy="582439"/>
      </dsp:txXfrm>
    </dsp:sp>
    <dsp:sp modelId="{8BDF71AD-0E88-4BA7-A450-24CEBFFEDB07}">
      <dsp:nvSpPr>
        <dsp:cNvPr id="0" name=""/>
        <dsp:cNvSpPr/>
      </dsp:nvSpPr>
      <dsp:spPr>
        <a:xfrm>
          <a:off x="7333240" y="1108716"/>
          <a:ext cx="1137317" cy="82369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dirty="0" smtClean="0"/>
            <a:t>AI-</a:t>
          </a:r>
          <a:r>
            <a:rPr lang="fr-FR" sz="1000" b="1" kern="1200" dirty="0" err="1" smtClean="0"/>
            <a:t>optimized</a:t>
          </a:r>
          <a:r>
            <a:rPr lang="fr-FR" sz="1000" b="1" kern="1200" dirty="0" smtClean="0"/>
            <a:t> Hardware</a:t>
          </a:r>
          <a:endParaRPr lang="fr-FR" sz="1000" b="1" kern="1200" dirty="0"/>
        </a:p>
      </dsp:txBody>
      <dsp:txXfrm>
        <a:off x="7499796" y="1229343"/>
        <a:ext cx="804205" cy="582439"/>
      </dsp:txXfrm>
    </dsp:sp>
    <dsp:sp modelId="{15DEE54F-D2F8-4569-80CA-A3469BE1A8F2}">
      <dsp:nvSpPr>
        <dsp:cNvPr id="0" name=""/>
        <dsp:cNvSpPr/>
      </dsp:nvSpPr>
      <dsp:spPr>
        <a:xfrm>
          <a:off x="2844333" y="4163535"/>
          <a:ext cx="1347285" cy="79761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dirty="0" err="1" smtClean="0"/>
            <a:t>Decision</a:t>
          </a:r>
          <a:r>
            <a:rPr lang="fr-FR" sz="1000" b="1" kern="1200" dirty="0" smtClean="0"/>
            <a:t> Management</a:t>
          </a:r>
          <a:endParaRPr lang="fr-FR" sz="1000" b="1" kern="1200" dirty="0"/>
        </a:p>
      </dsp:txBody>
      <dsp:txXfrm>
        <a:off x="3041638" y="4280343"/>
        <a:ext cx="952675" cy="563996"/>
      </dsp:txXfrm>
    </dsp:sp>
    <dsp:sp modelId="{4AD1ECAD-BE93-4947-BCE6-A63C37186ECE}">
      <dsp:nvSpPr>
        <dsp:cNvPr id="0" name=""/>
        <dsp:cNvSpPr/>
      </dsp:nvSpPr>
      <dsp:spPr>
        <a:xfrm>
          <a:off x="6300699" y="3021332"/>
          <a:ext cx="898563" cy="823693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dirty="0" err="1" smtClean="0"/>
            <a:t>Deep</a:t>
          </a:r>
          <a:r>
            <a:rPr lang="fr-FR" sz="1000" b="1" kern="1200" dirty="0" smtClean="0"/>
            <a:t> Learning</a:t>
          </a:r>
          <a:endParaRPr lang="fr-FR" sz="1000" b="1" kern="1200" dirty="0"/>
        </a:p>
      </dsp:txBody>
      <dsp:txXfrm>
        <a:off x="6432291" y="3141959"/>
        <a:ext cx="635379" cy="582439"/>
      </dsp:txXfrm>
    </dsp:sp>
    <dsp:sp modelId="{6801458E-EA38-4BBA-B85E-379B2C681BA3}">
      <dsp:nvSpPr>
        <dsp:cNvPr id="0" name=""/>
        <dsp:cNvSpPr/>
      </dsp:nvSpPr>
      <dsp:spPr>
        <a:xfrm>
          <a:off x="5654501" y="3813403"/>
          <a:ext cx="1042244" cy="82369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dirty="0" err="1" smtClean="0"/>
            <a:t>Biometrics</a:t>
          </a:r>
          <a:endParaRPr lang="fr-FR" sz="1000" b="1" kern="1200" dirty="0"/>
        </a:p>
      </dsp:txBody>
      <dsp:txXfrm>
        <a:off x="5807134" y="3934030"/>
        <a:ext cx="736978" cy="582439"/>
      </dsp:txXfrm>
    </dsp:sp>
    <dsp:sp modelId="{3F797CEC-4027-4C53-9583-478A9E72B2A1}">
      <dsp:nvSpPr>
        <dsp:cNvPr id="0" name=""/>
        <dsp:cNvSpPr/>
      </dsp:nvSpPr>
      <dsp:spPr>
        <a:xfrm>
          <a:off x="515446" y="3604802"/>
          <a:ext cx="1248751" cy="823693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dirty="0" err="1" smtClean="0">
              <a:solidFill>
                <a:schemeClr val="accent5">
                  <a:lumMod val="75000"/>
                </a:schemeClr>
              </a:solidFill>
            </a:rPr>
            <a:t>Robotic</a:t>
          </a:r>
          <a:r>
            <a:rPr lang="fr-FR" sz="1000" b="1" kern="1200" dirty="0" smtClean="0">
              <a:solidFill>
                <a:schemeClr val="accent5">
                  <a:lumMod val="75000"/>
                </a:schemeClr>
              </a:solidFill>
            </a:rPr>
            <a:t> </a:t>
          </a:r>
          <a:r>
            <a:rPr lang="fr-FR" sz="1000" b="1" kern="1200" dirty="0" err="1" smtClean="0">
              <a:solidFill>
                <a:schemeClr val="accent5">
                  <a:lumMod val="75000"/>
                </a:schemeClr>
              </a:solidFill>
            </a:rPr>
            <a:t>Process</a:t>
          </a:r>
          <a:r>
            <a:rPr lang="fr-FR" sz="1000" b="1" kern="1200" dirty="0" smtClean="0">
              <a:solidFill>
                <a:schemeClr val="accent5">
                  <a:lumMod val="75000"/>
                </a:schemeClr>
              </a:solidFill>
            </a:rPr>
            <a:t> Automation</a:t>
          </a:r>
          <a:endParaRPr lang="fr-FR" sz="1000" b="1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698321" y="3725429"/>
        <a:ext cx="883001" cy="582439"/>
      </dsp:txXfrm>
    </dsp:sp>
    <dsp:sp modelId="{EBD1C7BC-7D2C-4C13-9793-FC216E516F2A}">
      <dsp:nvSpPr>
        <dsp:cNvPr id="0" name=""/>
        <dsp:cNvSpPr/>
      </dsp:nvSpPr>
      <dsp:spPr>
        <a:xfrm>
          <a:off x="380542" y="1828797"/>
          <a:ext cx="898563" cy="823693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b="1" kern="1200" dirty="0" err="1" smtClean="0"/>
            <a:t>Text</a:t>
          </a:r>
          <a:r>
            <a:rPr lang="fr-FR" sz="1000" b="1" kern="1200" dirty="0" smtClean="0"/>
            <a:t> </a:t>
          </a:r>
          <a:r>
            <a:rPr lang="fr-FR" sz="1000" b="1" kern="1200" dirty="0" err="1" smtClean="0"/>
            <a:t>Analytics</a:t>
          </a:r>
          <a:r>
            <a:rPr lang="fr-FR" sz="1000" b="1" kern="1200" dirty="0" smtClean="0"/>
            <a:t> and NLP</a:t>
          </a:r>
          <a:endParaRPr lang="fr-FR" sz="1000" b="1" kern="1200" dirty="0"/>
        </a:p>
      </dsp:txBody>
      <dsp:txXfrm>
        <a:off x="512134" y="1949424"/>
        <a:ext cx="635379" cy="582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77065-B574-4CA8-827F-6CA30F09E34C}" type="datetimeFigureOut">
              <a:rPr lang="en-GB" smtClean="0"/>
              <a:t>30/11/2017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A3CB1-438A-4392-ADBE-23FB33394BC5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24802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41957-315C-4E7C-A348-DA0FDC366426}" type="datetimeFigureOut">
              <a:rPr lang="en-GB" smtClean="0"/>
              <a:t>30/11/2017</a:t>
            </a:fld>
            <a:endParaRPr lang="en-GB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CADA5-65C0-4C15-9E3F-F782583ECA6D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3606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CADA5-65C0-4C15-9E3F-F782583ECA6D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7548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CADA5-65C0-4C15-9E3F-F782583ECA6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4741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CADA5-65C0-4C15-9E3F-F782583ECA6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6737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CADA5-65C0-4C15-9E3F-F782583ECA6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4741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CADA5-65C0-4C15-9E3F-F782583ECA6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4741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CADA5-65C0-4C15-9E3F-F782583ECA6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4741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CADA5-65C0-4C15-9E3F-F782583ECA6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4741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CADA5-65C0-4C15-9E3F-F782583ECA6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4741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CADA5-65C0-4C15-9E3F-F782583ECA6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4741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CADA5-65C0-4C15-9E3F-F782583ECA6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4741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ACADA5-65C0-4C15-9E3F-F782583ECA6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474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/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/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noProof="0" dirty="0"/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noProof="0" dirty="0"/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noProof="0" dirty="0"/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23" name="Forme libre 22"/>
          <p:cNvSpPr/>
          <p:nvPr userDrawn="1"/>
        </p:nvSpPr>
        <p:spPr>
          <a:xfrm>
            <a:off x="0" y="0"/>
            <a:ext cx="4114079" cy="6859568"/>
          </a:xfrm>
          <a:custGeom>
            <a:avLst/>
            <a:gdLst>
              <a:gd name="connsiteX0" fmla="*/ 0 w 4114079"/>
              <a:gd name="connsiteY0" fmla="*/ 0 h 6859568"/>
              <a:gd name="connsiteX1" fmla="*/ 342395 w 4114079"/>
              <a:gd name="connsiteY1" fmla="*/ 0 h 6859568"/>
              <a:gd name="connsiteX2" fmla="*/ 593487 w 4114079"/>
              <a:gd name="connsiteY2" fmla="*/ 0 h 6859568"/>
              <a:gd name="connsiteX3" fmla="*/ 4111356 w 4114079"/>
              <a:gd name="connsiteY3" fmla="*/ 0 h 6859568"/>
              <a:gd name="connsiteX4" fmla="*/ 4041353 w 4114079"/>
              <a:gd name="connsiteY4" fmla="*/ 40251 h 6859568"/>
              <a:gd name="connsiteX5" fmla="*/ 2133601 w 4114079"/>
              <a:gd name="connsiteY5" fmla="*/ 3429001 h 6859568"/>
              <a:gd name="connsiteX6" fmla="*/ 4041353 w 4114079"/>
              <a:gd name="connsiteY6" fmla="*/ 6817751 h 6859568"/>
              <a:gd name="connsiteX7" fmla="*/ 4114079 w 4114079"/>
              <a:gd name="connsiteY7" fmla="*/ 6859568 h 6859568"/>
              <a:gd name="connsiteX8" fmla="*/ 342395 w 4114079"/>
              <a:gd name="connsiteY8" fmla="*/ 6859568 h 6859568"/>
              <a:gd name="connsiteX9" fmla="*/ 342395 w 4114079"/>
              <a:gd name="connsiteY9" fmla="*/ 6858000 h 6859568"/>
              <a:gd name="connsiteX10" fmla="*/ 0 w 4114079"/>
              <a:gd name="connsiteY10" fmla="*/ 6858000 h 685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14079" h="6859568">
                <a:moveTo>
                  <a:pt x="0" y="0"/>
                </a:moveTo>
                <a:lnTo>
                  <a:pt x="342395" y="0"/>
                </a:lnTo>
                <a:lnTo>
                  <a:pt x="593487" y="0"/>
                </a:lnTo>
                <a:lnTo>
                  <a:pt x="4111356" y="0"/>
                </a:lnTo>
                <a:lnTo>
                  <a:pt x="4041353" y="40251"/>
                </a:lnTo>
                <a:cubicBezTo>
                  <a:pt x="2897611" y="735206"/>
                  <a:pt x="2133601" y="1992881"/>
                  <a:pt x="2133601" y="3429001"/>
                </a:cubicBezTo>
                <a:cubicBezTo>
                  <a:pt x="2133601" y="4865121"/>
                  <a:pt x="2897611" y="6122797"/>
                  <a:pt x="4041353" y="6817751"/>
                </a:cubicBezTo>
                <a:lnTo>
                  <a:pt x="4114079" y="6859568"/>
                </a:lnTo>
                <a:lnTo>
                  <a:pt x="342395" y="6859568"/>
                </a:lnTo>
                <a:lnTo>
                  <a:pt x="3423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fr-FR" sz="1800" dirty="0" smtClean="0">
              <a:solidFill>
                <a:srgbClr val="FFFFFF"/>
              </a:solidFill>
            </a:endParaRPr>
          </a:p>
        </p:txBody>
      </p:sp>
      <p:grpSp>
        <p:nvGrpSpPr>
          <p:cNvPr id="24" name="Groupe 23"/>
          <p:cNvGrpSpPr/>
          <p:nvPr userDrawn="1"/>
        </p:nvGrpSpPr>
        <p:grpSpPr>
          <a:xfrm>
            <a:off x="323850" y="295275"/>
            <a:ext cx="2141143" cy="659220"/>
            <a:chOff x="323850" y="295275"/>
            <a:chExt cx="2141143" cy="659220"/>
          </a:xfrm>
        </p:grpSpPr>
        <p:grpSp>
          <p:nvGrpSpPr>
            <p:cNvPr id="25" name="Groupe 24"/>
            <p:cNvGrpSpPr/>
            <p:nvPr/>
          </p:nvGrpSpPr>
          <p:grpSpPr>
            <a:xfrm>
              <a:off x="323850" y="295275"/>
              <a:ext cx="2141143" cy="420949"/>
              <a:chOff x="-6827838" y="1014413"/>
              <a:chExt cx="25960388" cy="5103813"/>
            </a:xfrm>
            <a:solidFill>
              <a:schemeClr val="bg1"/>
            </a:solidFill>
          </p:grpSpPr>
          <p:sp>
            <p:nvSpPr>
              <p:cNvPr id="30" name="Freeform 5"/>
              <p:cNvSpPr>
                <a:spLocks/>
              </p:cNvSpPr>
              <p:nvPr/>
            </p:nvSpPr>
            <p:spPr bwMode="auto">
              <a:xfrm>
                <a:off x="-6827838" y="1190625"/>
                <a:ext cx="3605213" cy="4471988"/>
              </a:xfrm>
              <a:custGeom>
                <a:avLst/>
                <a:gdLst>
                  <a:gd name="T0" fmla="*/ 0 w 2271"/>
                  <a:gd name="T1" fmla="*/ 0 h 2817"/>
                  <a:gd name="T2" fmla="*/ 177 w 2271"/>
                  <a:gd name="T3" fmla="*/ 0 h 2817"/>
                  <a:gd name="T4" fmla="*/ 177 w 2271"/>
                  <a:gd name="T5" fmla="*/ 1802 h 2817"/>
                  <a:gd name="T6" fmla="*/ 1997 w 2271"/>
                  <a:gd name="T7" fmla="*/ 0 h 2817"/>
                  <a:gd name="T8" fmla="*/ 2235 w 2271"/>
                  <a:gd name="T9" fmla="*/ 0 h 2817"/>
                  <a:gd name="T10" fmla="*/ 1023 w 2271"/>
                  <a:gd name="T11" fmla="*/ 1222 h 2817"/>
                  <a:gd name="T12" fmla="*/ 2271 w 2271"/>
                  <a:gd name="T13" fmla="*/ 2817 h 2817"/>
                  <a:gd name="T14" fmla="*/ 2051 w 2271"/>
                  <a:gd name="T15" fmla="*/ 2817 h 2817"/>
                  <a:gd name="T16" fmla="*/ 881 w 2271"/>
                  <a:gd name="T17" fmla="*/ 1345 h 2817"/>
                  <a:gd name="T18" fmla="*/ 177 w 2271"/>
                  <a:gd name="T19" fmla="*/ 2048 h 2817"/>
                  <a:gd name="T20" fmla="*/ 177 w 2271"/>
                  <a:gd name="T21" fmla="*/ 2806 h 2817"/>
                  <a:gd name="T22" fmla="*/ 0 w 2271"/>
                  <a:gd name="T23" fmla="*/ 2806 h 2817"/>
                  <a:gd name="T24" fmla="*/ 0 w 2271"/>
                  <a:gd name="T25" fmla="*/ 0 h 2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1" h="2817">
                    <a:moveTo>
                      <a:pt x="0" y="0"/>
                    </a:moveTo>
                    <a:lnTo>
                      <a:pt x="177" y="0"/>
                    </a:lnTo>
                    <a:lnTo>
                      <a:pt x="177" y="1802"/>
                    </a:lnTo>
                    <a:lnTo>
                      <a:pt x="1997" y="0"/>
                    </a:lnTo>
                    <a:lnTo>
                      <a:pt x="2235" y="0"/>
                    </a:lnTo>
                    <a:lnTo>
                      <a:pt x="1023" y="1222"/>
                    </a:lnTo>
                    <a:lnTo>
                      <a:pt x="2271" y="2817"/>
                    </a:lnTo>
                    <a:lnTo>
                      <a:pt x="2051" y="2817"/>
                    </a:lnTo>
                    <a:lnTo>
                      <a:pt x="881" y="1345"/>
                    </a:lnTo>
                    <a:lnTo>
                      <a:pt x="177" y="2048"/>
                    </a:lnTo>
                    <a:lnTo>
                      <a:pt x="177" y="2806"/>
                    </a:lnTo>
                    <a:lnTo>
                      <a:pt x="0" y="280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Rectangle 6"/>
              <p:cNvSpPr>
                <a:spLocks noChangeArrowheads="1"/>
              </p:cNvSpPr>
              <p:nvPr/>
            </p:nvSpPr>
            <p:spPr bwMode="auto">
              <a:xfrm>
                <a:off x="-2379663" y="1190625"/>
                <a:ext cx="3181350" cy="263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Rectangle 7"/>
              <p:cNvSpPr>
                <a:spLocks noChangeArrowheads="1"/>
              </p:cNvSpPr>
              <p:nvPr/>
            </p:nvSpPr>
            <p:spPr bwMode="auto">
              <a:xfrm>
                <a:off x="-2379663" y="3292475"/>
                <a:ext cx="3181350" cy="266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Rectangle 8"/>
              <p:cNvSpPr>
                <a:spLocks noChangeArrowheads="1"/>
              </p:cNvSpPr>
              <p:nvPr/>
            </p:nvSpPr>
            <p:spPr bwMode="auto">
              <a:xfrm>
                <a:off x="-2379663" y="5395913"/>
                <a:ext cx="3181350" cy="266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Freeform 9"/>
              <p:cNvSpPr>
                <a:spLocks/>
              </p:cNvSpPr>
              <p:nvPr/>
            </p:nvSpPr>
            <p:spPr bwMode="auto">
              <a:xfrm>
                <a:off x="1703387" y="1190625"/>
                <a:ext cx="4076700" cy="4471988"/>
              </a:xfrm>
              <a:custGeom>
                <a:avLst/>
                <a:gdLst>
                  <a:gd name="T0" fmla="*/ 0 w 2568"/>
                  <a:gd name="T1" fmla="*/ 0 h 2817"/>
                  <a:gd name="T2" fmla="*/ 217 w 2568"/>
                  <a:gd name="T3" fmla="*/ 0 h 2817"/>
                  <a:gd name="T4" fmla="*/ 1295 w 2568"/>
                  <a:gd name="T5" fmla="*/ 1492 h 2817"/>
                  <a:gd name="T6" fmla="*/ 2353 w 2568"/>
                  <a:gd name="T7" fmla="*/ 0 h 2817"/>
                  <a:gd name="T8" fmla="*/ 2568 w 2568"/>
                  <a:gd name="T9" fmla="*/ 0 h 2817"/>
                  <a:gd name="T10" fmla="*/ 1382 w 2568"/>
                  <a:gd name="T11" fmla="*/ 1674 h 2817"/>
                  <a:gd name="T12" fmla="*/ 1382 w 2568"/>
                  <a:gd name="T13" fmla="*/ 2817 h 2817"/>
                  <a:gd name="T14" fmla="*/ 1198 w 2568"/>
                  <a:gd name="T15" fmla="*/ 2817 h 2817"/>
                  <a:gd name="T16" fmla="*/ 1198 w 2568"/>
                  <a:gd name="T17" fmla="*/ 1674 h 2817"/>
                  <a:gd name="T18" fmla="*/ 0 w 2568"/>
                  <a:gd name="T19" fmla="*/ 0 h 2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68" h="2817">
                    <a:moveTo>
                      <a:pt x="0" y="0"/>
                    </a:moveTo>
                    <a:lnTo>
                      <a:pt x="217" y="0"/>
                    </a:lnTo>
                    <a:lnTo>
                      <a:pt x="1295" y="1492"/>
                    </a:lnTo>
                    <a:lnTo>
                      <a:pt x="2353" y="0"/>
                    </a:lnTo>
                    <a:lnTo>
                      <a:pt x="2568" y="0"/>
                    </a:lnTo>
                    <a:lnTo>
                      <a:pt x="1382" y="1674"/>
                    </a:lnTo>
                    <a:lnTo>
                      <a:pt x="1382" y="2817"/>
                    </a:lnTo>
                    <a:lnTo>
                      <a:pt x="1198" y="2817"/>
                    </a:lnTo>
                    <a:lnTo>
                      <a:pt x="1198" y="1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Freeform 10"/>
              <p:cNvSpPr>
                <a:spLocks/>
              </p:cNvSpPr>
              <p:nvPr/>
            </p:nvSpPr>
            <p:spPr bwMode="auto">
              <a:xfrm>
                <a:off x="6673850" y="1171575"/>
                <a:ext cx="3578225" cy="4491038"/>
              </a:xfrm>
              <a:custGeom>
                <a:avLst/>
                <a:gdLst>
                  <a:gd name="T0" fmla="*/ 0 w 954"/>
                  <a:gd name="T1" fmla="*/ 0 h 1195"/>
                  <a:gd name="T2" fmla="*/ 282 w 954"/>
                  <a:gd name="T3" fmla="*/ 0 h 1195"/>
                  <a:gd name="T4" fmla="*/ 620 w 954"/>
                  <a:gd name="T5" fmla="*/ 15 h 1195"/>
                  <a:gd name="T6" fmla="*/ 921 w 954"/>
                  <a:gd name="T7" fmla="*/ 339 h 1195"/>
                  <a:gd name="T8" fmla="*/ 568 w 954"/>
                  <a:gd name="T9" fmla="*/ 688 h 1195"/>
                  <a:gd name="T10" fmla="*/ 954 w 954"/>
                  <a:gd name="T11" fmla="*/ 1195 h 1195"/>
                  <a:gd name="T12" fmla="*/ 857 w 954"/>
                  <a:gd name="T13" fmla="*/ 1195 h 1195"/>
                  <a:gd name="T14" fmla="*/ 475 w 954"/>
                  <a:gd name="T15" fmla="*/ 688 h 1195"/>
                  <a:gd name="T16" fmla="*/ 475 w 954"/>
                  <a:gd name="T17" fmla="*/ 627 h 1195"/>
                  <a:gd name="T18" fmla="*/ 847 w 954"/>
                  <a:gd name="T19" fmla="*/ 358 h 1195"/>
                  <a:gd name="T20" fmla="*/ 442 w 954"/>
                  <a:gd name="T21" fmla="*/ 75 h 1195"/>
                  <a:gd name="T22" fmla="*/ 78 w 954"/>
                  <a:gd name="T23" fmla="*/ 75 h 1195"/>
                  <a:gd name="T24" fmla="*/ 78 w 954"/>
                  <a:gd name="T25" fmla="*/ 1195 h 1195"/>
                  <a:gd name="T26" fmla="*/ 0 w 954"/>
                  <a:gd name="T27" fmla="*/ 1195 h 1195"/>
                  <a:gd name="T28" fmla="*/ 0 w 954"/>
                  <a:gd name="T29" fmla="*/ 0 h 1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4" h="1195">
                    <a:moveTo>
                      <a:pt x="0" y="0"/>
                    </a:moveTo>
                    <a:cubicBezTo>
                      <a:pt x="0" y="0"/>
                      <a:pt x="250" y="1"/>
                      <a:pt x="282" y="0"/>
                    </a:cubicBezTo>
                    <a:cubicBezTo>
                      <a:pt x="314" y="0"/>
                      <a:pt x="541" y="2"/>
                      <a:pt x="620" y="15"/>
                    </a:cubicBezTo>
                    <a:cubicBezTo>
                      <a:pt x="772" y="40"/>
                      <a:pt x="914" y="138"/>
                      <a:pt x="921" y="339"/>
                    </a:cubicBezTo>
                    <a:cubicBezTo>
                      <a:pt x="933" y="673"/>
                      <a:pt x="568" y="688"/>
                      <a:pt x="568" y="688"/>
                    </a:cubicBezTo>
                    <a:cubicBezTo>
                      <a:pt x="954" y="1195"/>
                      <a:pt x="954" y="1195"/>
                      <a:pt x="954" y="1195"/>
                    </a:cubicBezTo>
                    <a:cubicBezTo>
                      <a:pt x="857" y="1195"/>
                      <a:pt x="857" y="1195"/>
                      <a:pt x="857" y="1195"/>
                    </a:cubicBezTo>
                    <a:cubicBezTo>
                      <a:pt x="475" y="688"/>
                      <a:pt x="475" y="688"/>
                      <a:pt x="475" y="688"/>
                    </a:cubicBezTo>
                    <a:cubicBezTo>
                      <a:pt x="475" y="627"/>
                      <a:pt x="475" y="627"/>
                      <a:pt x="475" y="627"/>
                    </a:cubicBezTo>
                    <a:cubicBezTo>
                      <a:pt x="475" y="627"/>
                      <a:pt x="847" y="635"/>
                      <a:pt x="847" y="358"/>
                    </a:cubicBezTo>
                    <a:cubicBezTo>
                      <a:pt x="847" y="40"/>
                      <a:pt x="471" y="77"/>
                      <a:pt x="442" y="75"/>
                    </a:cubicBezTo>
                    <a:cubicBezTo>
                      <a:pt x="416" y="74"/>
                      <a:pt x="78" y="75"/>
                      <a:pt x="78" y="75"/>
                    </a:cubicBezTo>
                    <a:cubicBezTo>
                      <a:pt x="78" y="1195"/>
                      <a:pt x="78" y="1195"/>
                      <a:pt x="78" y="1195"/>
                    </a:cubicBezTo>
                    <a:cubicBezTo>
                      <a:pt x="0" y="1195"/>
                      <a:pt x="0" y="1195"/>
                      <a:pt x="0" y="119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Freeform 11"/>
              <p:cNvSpPr>
                <a:spLocks/>
              </p:cNvSpPr>
              <p:nvPr/>
            </p:nvSpPr>
            <p:spPr bwMode="auto">
              <a:xfrm>
                <a:off x="11145838" y="1190625"/>
                <a:ext cx="3819525" cy="4491038"/>
              </a:xfrm>
              <a:custGeom>
                <a:avLst/>
                <a:gdLst>
                  <a:gd name="T0" fmla="*/ 0 w 1018"/>
                  <a:gd name="T1" fmla="*/ 0 h 1195"/>
                  <a:gd name="T2" fmla="*/ 74 w 1018"/>
                  <a:gd name="T3" fmla="*/ 0 h 1195"/>
                  <a:gd name="T4" fmla="*/ 74 w 1018"/>
                  <a:gd name="T5" fmla="*/ 657 h 1195"/>
                  <a:gd name="T6" fmla="*/ 487 w 1018"/>
                  <a:gd name="T7" fmla="*/ 1122 h 1195"/>
                  <a:gd name="T8" fmla="*/ 897 w 1018"/>
                  <a:gd name="T9" fmla="*/ 683 h 1195"/>
                  <a:gd name="T10" fmla="*/ 897 w 1018"/>
                  <a:gd name="T11" fmla="*/ 0 h 1195"/>
                  <a:gd name="T12" fmla="*/ 974 w 1018"/>
                  <a:gd name="T13" fmla="*/ 0 h 1195"/>
                  <a:gd name="T14" fmla="*/ 974 w 1018"/>
                  <a:gd name="T15" fmla="*/ 616 h 1195"/>
                  <a:gd name="T16" fmla="*/ 487 w 1018"/>
                  <a:gd name="T17" fmla="*/ 1195 h 1195"/>
                  <a:gd name="T18" fmla="*/ 0 w 1018"/>
                  <a:gd name="T19" fmla="*/ 592 h 1195"/>
                  <a:gd name="T20" fmla="*/ 0 w 1018"/>
                  <a:gd name="T21" fmla="*/ 0 h 1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8" h="1195">
                    <a:moveTo>
                      <a:pt x="0" y="0"/>
                    </a:moveTo>
                    <a:cubicBezTo>
                      <a:pt x="74" y="0"/>
                      <a:pt x="74" y="0"/>
                      <a:pt x="74" y="0"/>
                    </a:cubicBezTo>
                    <a:cubicBezTo>
                      <a:pt x="74" y="657"/>
                      <a:pt x="74" y="657"/>
                      <a:pt x="74" y="657"/>
                    </a:cubicBezTo>
                    <a:cubicBezTo>
                      <a:pt x="74" y="813"/>
                      <a:pt x="110" y="1122"/>
                      <a:pt x="487" y="1122"/>
                    </a:cubicBezTo>
                    <a:cubicBezTo>
                      <a:pt x="862" y="1122"/>
                      <a:pt x="897" y="856"/>
                      <a:pt x="897" y="683"/>
                    </a:cubicBezTo>
                    <a:cubicBezTo>
                      <a:pt x="897" y="590"/>
                      <a:pt x="897" y="0"/>
                      <a:pt x="897" y="0"/>
                    </a:cubicBezTo>
                    <a:cubicBezTo>
                      <a:pt x="974" y="0"/>
                      <a:pt x="974" y="0"/>
                      <a:pt x="974" y="0"/>
                    </a:cubicBezTo>
                    <a:cubicBezTo>
                      <a:pt x="974" y="616"/>
                      <a:pt x="974" y="616"/>
                      <a:pt x="974" y="616"/>
                    </a:cubicBezTo>
                    <a:cubicBezTo>
                      <a:pt x="974" y="767"/>
                      <a:pt x="1018" y="1195"/>
                      <a:pt x="487" y="1195"/>
                    </a:cubicBezTo>
                    <a:cubicBezTo>
                      <a:pt x="0" y="1195"/>
                      <a:pt x="0" y="795"/>
                      <a:pt x="0" y="59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Freeform 12"/>
              <p:cNvSpPr>
                <a:spLocks/>
              </p:cNvSpPr>
              <p:nvPr/>
            </p:nvSpPr>
            <p:spPr bwMode="auto">
              <a:xfrm>
                <a:off x="15719425" y="1014413"/>
                <a:ext cx="3413125" cy="5103813"/>
              </a:xfrm>
              <a:custGeom>
                <a:avLst/>
                <a:gdLst>
                  <a:gd name="T0" fmla="*/ 0 w 910"/>
                  <a:gd name="T1" fmla="*/ 1046 h 1358"/>
                  <a:gd name="T2" fmla="*/ 44 w 910"/>
                  <a:gd name="T3" fmla="*/ 983 h 1358"/>
                  <a:gd name="T4" fmla="*/ 472 w 910"/>
                  <a:gd name="T5" fmla="*/ 1165 h 1358"/>
                  <a:gd name="T6" fmla="*/ 802 w 910"/>
                  <a:gd name="T7" fmla="*/ 897 h 1358"/>
                  <a:gd name="T8" fmla="*/ 357 w 910"/>
                  <a:gd name="T9" fmla="*/ 651 h 1358"/>
                  <a:gd name="T10" fmla="*/ 53 w 910"/>
                  <a:gd name="T11" fmla="*/ 288 h 1358"/>
                  <a:gd name="T12" fmla="*/ 204 w 910"/>
                  <a:gd name="T13" fmla="*/ 102 h 1358"/>
                  <a:gd name="T14" fmla="*/ 843 w 910"/>
                  <a:gd name="T15" fmla="*/ 189 h 1358"/>
                  <a:gd name="T16" fmla="*/ 802 w 910"/>
                  <a:gd name="T17" fmla="*/ 255 h 1358"/>
                  <a:gd name="T18" fmla="*/ 438 w 910"/>
                  <a:gd name="T19" fmla="*/ 117 h 1358"/>
                  <a:gd name="T20" fmla="*/ 126 w 910"/>
                  <a:gd name="T21" fmla="*/ 392 h 1358"/>
                  <a:gd name="T22" fmla="*/ 473 w 910"/>
                  <a:gd name="T23" fmla="*/ 604 h 1358"/>
                  <a:gd name="T24" fmla="*/ 873 w 910"/>
                  <a:gd name="T25" fmla="*/ 983 h 1358"/>
                  <a:gd name="T26" fmla="*/ 0 w 910"/>
                  <a:gd name="T27" fmla="*/ 1046 h 1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10" h="1358">
                    <a:moveTo>
                      <a:pt x="0" y="1046"/>
                    </a:moveTo>
                    <a:cubicBezTo>
                      <a:pt x="44" y="983"/>
                      <a:pt x="44" y="983"/>
                      <a:pt x="44" y="983"/>
                    </a:cubicBezTo>
                    <a:cubicBezTo>
                      <a:pt x="44" y="983"/>
                      <a:pt x="189" y="1165"/>
                      <a:pt x="472" y="1165"/>
                    </a:cubicBezTo>
                    <a:cubicBezTo>
                      <a:pt x="754" y="1165"/>
                      <a:pt x="809" y="1012"/>
                      <a:pt x="802" y="897"/>
                    </a:cubicBezTo>
                    <a:cubicBezTo>
                      <a:pt x="795" y="764"/>
                      <a:pt x="703" y="725"/>
                      <a:pt x="357" y="651"/>
                    </a:cubicBezTo>
                    <a:cubicBezTo>
                      <a:pt x="63" y="589"/>
                      <a:pt x="23" y="428"/>
                      <a:pt x="53" y="288"/>
                    </a:cubicBezTo>
                    <a:cubicBezTo>
                      <a:pt x="66" y="230"/>
                      <a:pt x="112" y="152"/>
                      <a:pt x="204" y="102"/>
                    </a:cubicBezTo>
                    <a:cubicBezTo>
                      <a:pt x="359" y="19"/>
                      <a:pt x="613" y="0"/>
                      <a:pt x="843" y="189"/>
                    </a:cubicBezTo>
                    <a:cubicBezTo>
                      <a:pt x="802" y="255"/>
                      <a:pt x="802" y="255"/>
                      <a:pt x="802" y="255"/>
                    </a:cubicBezTo>
                    <a:cubicBezTo>
                      <a:pt x="802" y="255"/>
                      <a:pt x="654" y="113"/>
                      <a:pt x="438" y="117"/>
                    </a:cubicBezTo>
                    <a:cubicBezTo>
                      <a:pt x="223" y="121"/>
                      <a:pt x="102" y="236"/>
                      <a:pt x="126" y="392"/>
                    </a:cubicBezTo>
                    <a:cubicBezTo>
                      <a:pt x="145" y="511"/>
                      <a:pt x="216" y="537"/>
                      <a:pt x="473" y="604"/>
                    </a:cubicBezTo>
                    <a:cubicBezTo>
                      <a:pt x="751" y="676"/>
                      <a:pt x="910" y="712"/>
                      <a:pt x="873" y="983"/>
                    </a:cubicBezTo>
                    <a:cubicBezTo>
                      <a:pt x="833" y="1275"/>
                      <a:pt x="312" y="1358"/>
                      <a:pt x="0" y="104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1807585" y="769640"/>
              <a:ext cx="132039" cy="184855"/>
            </a:xfrm>
            <a:custGeom>
              <a:avLst/>
              <a:gdLst>
                <a:gd name="T0" fmla="*/ 57 w 57"/>
                <a:gd name="T1" fmla="*/ 78 h 79"/>
                <a:gd name="T2" fmla="*/ 49 w 57"/>
                <a:gd name="T3" fmla="*/ 78 h 79"/>
                <a:gd name="T4" fmla="*/ 49 w 57"/>
                <a:gd name="T5" fmla="*/ 66 h 79"/>
                <a:gd name="T6" fmla="*/ 27 w 57"/>
                <a:gd name="T7" fmla="*/ 79 h 79"/>
                <a:gd name="T8" fmla="*/ 0 w 57"/>
                <a:gd name="T9" fmla="*/ 50 h 79"/>
                <a:gd name="T10" fmla="*/ 27 w 57"/>
                <a:gd name="T11" fmla="*/ 22 h 79"/>
                <a:gd name="T12" fmla="*/ 49 w 57"/>
                <a:gd name="T13" fmla="*/ 35 h 79"/>
                <a:gd name="T14" fmla="*/ 49 w 57"/>
                <a:gd name="T15" fmla="*/ 0 h 79"/>
                <a:gd name="T16" fmla="*/ 57 w 57"/>
                <a:gd name="T17" fmla="*/ 0 h 79"/>
                <a:gd name="T18" fmla="*/ 57 w 57"/>
                <a:gd name="T19" fmla="*/ 78 h 79"/>
                <a:gd name="T20" fmla="*/ 49 w 57"/>
                <a:gd name="T21" fmla="*/ 51 h 79"/>
                <a:gd name="T22" fmla="*/ 29 w 57"/>
                <a:gd name="T23" fmla="*/ 30 h 79"/>
                <a:gd name="T24" fmla="*/ 8 w 57"/>
                <a:gd name="T25" fmla="*/ 51 h 79"/>
                <a:gd name="T26" fmla="*/ 29 w 57"/>
                <a:gd name="T27" fmla="*/ 71 h 79"/>
                <a:gd name="T28" fmla="*/ 49 w 57"/>
                <a:gd name="T29" fmla="*/ 5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79">
                  <a:moveTo>
                    <a:pt x="57" y="78"/>
                  </a:moveTo>
                  <a:cubicBezTo>
                    <a:pt x="49" y="78"/>
                    <a:pt x="49" y="78"/>
                    <a:pt x="49" y="78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5" y="74"/>
                    <a:pt x="37" y="79"/>
                    <a:pt x="27" y="79"/>
                  </a:cubicBezTo>
                  <a:cubicBezTo>
                    <a:pt x="11" y="79"/>
                    <a:pt x="0" y="67"/>
                    <a:pt x="0" y="50"/>
                  </a:cubicBezTo>
                  <a:cubicBezTo>
                    <a:pt x="0" y="34"/>
                    <a:pt x="11" y="22"/>
                    <a:pt x="27" y="22"/>
                  </a:cubicBezTo>
                  <a:cubicBezTo>
                    <a:pt x="37" y="22"/>
                    <a:pt x="45" y="27"/>
                    <a:pt x="49" y="35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57" y="78"/>
                  </a:lnTo>
                  <a:close/>
                  <a:moveTo>
                    <a:pt x="49" y="51"/>
                  </a:moveTo>
                  <a:cubicBezTo>
                    <a:pt x="49" y="38"/>
                    <a:pt x="40" y="30"/>
                    <a:pt x="29" y="30"/>
                  </a:cubicBezTo>
                  <a:cubicBezTo>
                    <a:pt x="17" y="30"/>
                    <a:pt x="8" y="38"/>
                    <a:pt x="8" y="51"/>
                  </a:cubicBezTo>
                  <a:cubicBezTo>
                    <a:pt x="8" y="63"/>
                    <a:pt x="17" y="71"/>
                    <a:pt x="29" y="71"/>
                  </a:cubicBezTo>
                  <a:cubicBezTo>
                    <a:pt x="40" y="71"/>
                    <a:pt x="49" y="63"/>
                    <a:pt x="49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14"/>
            <p:cNvSpPr>
              <a:spLocks noEditPoints="1"/>
            </p:cNvSpPr>
            <p:nvPr/>
          </p:nvSpPr>
          <p:spPr bwMode="auto">
            <a:xfrm>
              <a:off x="2022758" y="821477"/>
              <a:ext cx="109543" cy="133018"/>
            </a:xfrm>
            <a:custGeom>
              <a:avLst/>
              <a:gdLst>
                <a:gd name="T0" fmla="*/ 39 w 47"/>
                <a:gd name="T1" fmla="*/ 48 h 57"/>
                <a:gd name="T2" fmla="*/ 19 w 47"/>
                <a:gd name="T3" fmla="*/ 57 h 57"/>
                <a:gd name="T4" fmla="*/ 0 w 47"/>
                <a:gd name="T5" fmla="*/ 40 h 57"/>
                <a:gd name="T6" fmla="*/ 21 w 47"/>
                <a:gd name="T7" fmla="*/ 24 h 57"/>
                <a:gd name="T8" fmla="*/ 39 w 47"/>
                <a:gd name="T9" fmla="*/ 24 h 57"/>
                <a:gd name="T10" fmla="*/ 39 w 47"/>
                <a:gd name="T11" fmla="*/ 20 h 57"/>
                <a:gd name="T12" fmla="*/ 24 w 47"/>
                <a:gd name="T13" fmla="*/ 7 h 57"/>
                <a:gd name="T14" fmla="*/ 6 w 47"/>
                <a:gd name="T15" fmla="*/ 14 h 57"/>
                <a:gd name="T16" fmla="*/ 3 w 47"/>
                <a:gd name="T17" fmla="*/ 8 h 57"/>
                <a:gd name="T18" fmla="*/ 26 w 47"/>
                <a:gd name="T19" fmla="*/ 0 h 57"/>
                <a:gd name="T20" fmla="*/ 47 w 47"/>
                <a:gd name="T21" fmla="*/ 19 h 57"/>
                <a:gd name="T22" fmla="*/ 47 w 47"/>
                <a:gd name="T23" fmla="*/ 56 h 57"/>
                <a:gd name="T24" fmla="*/ 39 w 47"/>
                <a:gd name="T25" fmla="*/ 56 h 57"/>
                <a:gd name="T26" fmla="*/ 39 w 47"/>
                <a:gd name="T27" fmla="*/ 48 h 57"/>
                <a:gd name="T28" fmla="*/ 39 w 47"/>
                <a:gd name="T29" fmla="*/ 37 h 57"/>
                <a:gd name="T30" fmla="*/ 39 w 47"/>
                <a:gd name="T31" fmla="*/ 30 h 57"/>
                <a:gd name="T32" fmla="*/ 22 w 47"/>
                <a:gd name="T33" fmla="*/ 30 h 57"/>
                <a:gd name="T34" fmla="*/ 8 w 47"/>
                <a:gd name="T35" fmla="*/ 39 h 57"/>
                <a:gd name="T36" fmla="*/ 20 w 47"/>
                <a:gd name="T37" fmla="*/ 50 h 57"/>
                <a:gd name="T38" fmla="*/ 39 w 47"/>
                <a:gd name="T39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57">
                  <a:moveTo>
                    <a:pt x="39" y="48"/>
                  </a:moveTo>
                  <a:cubicBezTo>
                    <a:pt x="35" y="54"/>
                    <a:pt x="28" y="57"/>
                    <a:pt x="19" y="57"/>
                  </a:cubicBezTo>
                  <a:cubicBezTo>
                    <a:pt x="7" y="57"/>
                    <a:pt x="0" y="49"/>
                    <a:pt x="0" y="40"/>
                  </a:cubicBezTo>
                  <a:cubicBezTo>
                    <a:pt x="0" y="30"/>
                    <a:pt x="8" y="24"/>
                    <a:pt x="21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12"/>
                    <a:pt x="34" y="7"/>
                    <a:pt x="24" y="7"/>
                  </a:cubicBezTo>
                  <a:cubicBezTo>
                    <a:pt x="18" y="7"/>
                    <a:pt x="12" y="10"/>
                    <a:pt x="6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0" y="3"/>
                    <a:pt x="16" y="0"/>
                    <a:pt x="26" y="0"/>
                  </a:cubicBezTo>
                  <a:cubicBezTo>
                    <a:pt x="40" y="0"/>
                    <a:pt x="47" y="7"/>
                    <a:pt x="47" y="19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39" y="56"/>
                    <a:pt x="39" y="56"/>
                    <a:pt x="39" y="56"/>
                  </a:cubicBezTo>
                  <a:lnTo>
                    <a:pt x="39" y="48"/>
                  </a:lnTo>
                  <a:close/>
                  <a:moveTo>
                    <a:pt x="39" y="37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2" y="30"/>
                    <a:pt x="8" y="33"/>
                    <a:pt x="8" y="39"/>
                  </a:cubicBezTo>
                  <a:cubicBezTo>
                    <a:pt x="8" y="46"/>
                    <a:pt x="13" y="50"/>
                    <a:pt x="20" y="50"/>
                  </a:cubicBezTo>
                  <a:cubicBezTo>
                    <a:pt x="30" y="50"/>
                    <a:pt x="37" y="45"/>
                    <a:pt x="39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2208593" y="791157"/>
              <a:ext cx="81180" cy="163338"/>
            </a:xfrm>
            <a:custGeom>
              <a:avLst/>
              <a:gdLst>
                <a:gd name="T0" fmla="*/ 35 w 35"/>
                <a:gd name="T1" fmla="*/ 66 h 70"/>
                <a:gd name="T2" fmla="*/ 22 w 35"/>
                <a:gd name="T3" fmla="*/ 70 h 70"/>
                <a:gd name="T4" fmla="*/ 8 w 35"/>
                <a:gd name="T5" fmla="*/ 54 h 70"/>
                <a:gd name="T6" fmla="*/ 8 w 35"/>
                <a:gd name="T7" fmla="*/ 22 h 70"/>
                <a:gd name="T8" fmla="*/ 0 w 35"/>
                <a:gd name="T9" fmla="*/ 22 h 70"/>
                <a:gd name="T10" fmla="*/ 0 w 35"/>
                <a:gd name="T11" fmla="*/ 15 h 70"/>
                <a:gd name="T12" fmla="*/ 8 w 35"/>
                <a:gd name="T13" fmla="*/ 15 h 70"/>
                <a:gd name="T14" fmla="*/ 8 w 35"/>
                <a:gd name="T15" fmla="*/ 0 h 70"/>
                <a:gd name="T16" fmla="*/ 16 w 35"/>
                <a:gd name="T17" fmla="*/ 0 h 70"/>
                <a:gd name="T18" fmla="*/ 16 w 35"/>
                <a:gd name="T19" fmla="*/ 15 h 70"/>
                <a:gd name="T20" fmla="*/ 34 w 35"/>
                <a:gd name="T21" fmla="*/ 15 h 70"/>
                <a:gd name="T22" fmla="*/ 34 w 35"/>
                <a:gd name="T23" fmla="*/ 22 h 70"/>
                <a:gd name="T24" fmla="*/ 16 w 35"/>
                <a:gd name="T25" fmla="*/ 22 h 70"/>
                <a:gd name="T26" fmla="*/ 16 w 35"/>
                <a:gd name="T27" fmla="*/ 52 h 70"/>
                <a:gd name="T28" fmla="*/ 23 w 35"/>
                <a:gd name="T29" fmla="*/ 62 h 70"/>
                <a:gd name="T30" fmla="*/ 32 w 35"/>
                <a:gd name="T31" fmla="*/ 59 h 70"/>
                <a:gd name="T32" fmla="*/ 35 w 35"/>
                <a:gd name="T33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70">
                  <a:moveTo>
                    <a:pt x="35" y="66"/>
                  </a:moveTo>
                  <a:cubicBezTo>
                    <a:pt x="31" y="68"/>
                    <a:pt x="27" y="70"/>
                    <a:pt x="22" y="70"/>
                  </a:cubicBezTo>
                  <a:cubicBezTo>
                    <a:pt x="14" y="70"/>
                    <a:pt x="8" y="65"/>
                    <a:pt x="8" y="5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9"/>
                    <a:pt x="19" y="62"/>
                    <a:pt x="23" y="62"/>
                  </a:cubicBezTo>
                  <a:cubicBezTo>
                    <a:pt x="26" y="62"/>
                    <a:pt x="29" y="61"/>
                    <a:pt x="32" y="59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2352369" y="821477"/>
              <a:ext cx="111500" cy="133018"/>
            </a:xfrm>
            <a:custGeom>
              <a:avLst/>
              <a:gdLst>
                <a:gd name="T0" fmla="*/ 40 w 48"/>
                <a:gd name="T1" fmla="*/ 48 h 57"/>
                <a:gd name="T2" fmla="*/ 19 w 48"/>
                <a:gd name="T3" fmla="*/ 57 h 57"/>
                <a:gd name="T4" fmla="*/ 0 w 48"/>
                <a:gd name="T5" fmla="*/ 40 h 57"/>
                <a:gd name="T6" fmla="*/ 21 w 48"/>
                <a:gd name="T7" fmla="*/ 24 h 57"/>
                <a:gd name="T8" fmla="*/ 40 w 48"/>
                <a:gd name="T9" fmla="*/ 24 h 57"/>
                <a:gd name="T10" fmla="*/ 40 w 48"/>
                <a:gd name="T11" fmla="*/ 20 h 57"/>
                <a:gd name="T12" fmla="*/ 25 w 48"/>
                <a:gd name="T13" fmla="*/ 7 h 57"/>
                <a:gd name="T14" fmla="*/ 7 w 48"/>
                <a:gd name="T15" fmla="*/ 14 h 57"/>
                <a:gd name="T16" fmla="*/ 3 w 48"/>
                <a:gd name="T17" fmla="*/ 8 h 57"/>
                <a:gd name="T18" fmla="*/ 26 w 48"/>
                <a:gd name="T19" fmla="*/ 0 h 57"/>
                <a:gd name="T20" fmla="*/ 48 w 48"/>
                <a:gd name="T21" fmla="*/ 19 h 57"/>
                <a:gd name="T22" fmla="*/ 48 w 48"/>
                <a:gd name="T23" fmla="*/ 56 h 57"/>
                <a:gd name="T24" fmla="*/ 40 w 48"/>
                <a:gd name="T25" fmla="*/ 56 h 57"/>
                <a:gd name="T26" fmla="*/ 40 w 48"/>
                <a:gd name="T27" fmla="*/ 48 h 57"/>
                <a:gd name="T28" fmla="*/ 40 w 48"/>
                <a:gd name="T29" fmla="*/ 37 h 57"/>
                <a:gd name="T30" fmla="*/ 40 w 48"/>
                <a:gd name="T31" fmla="*/ 30 h 57"/>
                <a:gd name="T32" fmla="*/ 22 w 48"/>
                <a:gd name="T33" fmla="*/ 30 h 57"/>
                <a:gd name="T34" fmla="*/ 8 w 48"/>
                <a:gd name="T35" fmla="*/ 39 h 57"/>
                <a:gd name="T36" fmla="*/ 21 w 48"/>
                <a:gd name="T37" fmla="*/ 50 h 57"/>
                <a:gd name="T38" fmla="*/ 40 w 48"/>
                <a:gd name="T39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57">
                  <a:moveTo>
                    <a:pt x="40" y="48"/>
                  </a:moveTo>
                  <a:cubicBezTo>
                    <a:pt x="35" y="54"/>
                    <a:pt x="28" y="57"/>
                    <a:pt x="19" y="57"/>
                  </a:cubicBezTo>
                  <a:cubicBezTo>
                    <a:pt x="8" y="57"/>
                    <a:pt x="0" y="49"/>
                    <a:pt x="0" y="40"/>
                  </a:cubicBezTo>
                  <a:cubicBezTo>
                    <a:pt x="0" y="30"/>
                    <a:pt x="8" y="24"/>
                    <a:pt x="2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2"/>
                    <a:pt x="35" y="7"/>
                    <a:pt x="25" y="7"/>
                  </a:cubicBezTo>
                  <a:cubicBezTo>
                    <a:pt x="19" y="7"/>
                    <a:pt x="13" y="10"/>
                    <a:pt x="7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1" y="3"/>
                    <a:pt x="17" y="0"/>
                    <a:pt x="26" y="0"/>
                  </a:cubicBezTo>
                  <a:cubicBezTo>
                    <a:pt x="40" y="0"/>
                    <a:pt x="48" y="7"/>
                    <a:pt x="48" y="19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0" y="56"/>
                    <a:pt x="40" y="56"/>
                    <a:pt x="40" y="56"/>
                  </a:cubicBezTo>
                  <a:lnTo>
                    <a:pt x="40" y="48"/>
                  </a:lnTo>
                  <a:close/>
                  <a:moveTo>
                    <a:pt x="40" y="37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3" y="30"/>
                    <a:pt x="8" y="33"/>
                    <a:pt x="8" y="39"/>
                  </a:cubicBezTo>
                  <a:cubicBezTo>
                    <a:pt x="8" y="46"/>
                    <a:pt x="13" y="50"/>
                    <a:pt x="21" y="50"/>
                  </a:cubicBezTo>
                  <a:cubicBezTo>
                    <a:pt x="30" y="50"/>
                    <a:pt x="38" y="45"/>
                    <a:pt x="40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e 2"/>
          <p:cNvGrpSpPr/>
          <p:nvPr userDrawn="1"/>
        </p:nvGrpSpPr>
        <p:grpSpPr>
          <a:xfrm>
            <a:off x="9203958" y="5123025"/>
            <a:ext cx="2988042" cy="1436485"/>
            <a:chOff x="9203959" y="5123025"/>
            <a:chExt cx="2988042" cy="1436485"/>
          </a:xfrm>
        </p:grpSpPr>
        <p:sp>
          <p:nvSpPr>
            <p:cNvPr id="60" name="Arrondir un rectangle avec un coin du même côté 59"/>
            <p:cNvSpPr/>
            <p:nvPr/>
          </p:nvSpPr>
          <p:spPr>
            <a:xfrm rot="16200000">
              <a:off x="10535979" y="3791006"/>
              <a:ext cx="324001" cy="29880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365836" y="5177303"/>
              <a:ext cx="1760345" cy="215444"/>
            </a:xfrm>
            <a:prstGeom prst="rect">
              <a:avLst/>
            </a:prstGeom>
          </p:spPr>
          <p:txBody>
            <a:bodyPr wrap="none" lIns="0" tIns="0" rIns="72000" bIns="0">
              <a:spAutoFit/>
            </a:bodyPr>
            <a:lstStyle/>
            <a:p>
              <a:r>
                <a:rPr lang="fr-FR" sz="1400" cap="all" dirty="0">
                  <a:solidFill>
                    <a:srgbClr val="FFFFFF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Big Data </a:t>
              </a:r>
              <a:r>
                <a:rPr lang="fr-FR" sz="1400" cap="all" dirty="0" smtClean="0">
                  <a:solidFill>
                    <a:srgbClr val="FFFFFF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Analytics</a:t>
              </a:r>
              <a:endParaRPr lang="fr-FR" sz="1100" dirty="0">
                <a:solidFill>
                  <a:srgbClr val="FFFFFF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Arrondir un rectangle avec un coin du même côté 57"/>
            <p:cNvSpPr/>
            <p:nvPr/>
          </p:nvSpPr>
          <p:spPr>
            <a:xfrm rot="16200000">
              <a:off x="10535981" y="4165971"/>
              <a:ext cx="324000" cy="298803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9365837" y="5549873"/>
              <a:ext cx="2049206" cy="215444"/>
            </a:xfrm>
            <a:prstGeom prst="rect">
              <a:avLst/>
            </a:prstGeom>
          </p:spPr>
          <p:txBody>
            <a:bodyPr wrap="none" lIns="0" tIns="0" rIns="72000" bIns="0">
              <a:spAutoFit/>
            </a:bodyPr>
            <a:lstStyle/>
            <a:p>
              <a:r>
                <a:rPr lang="fr-FR" sz="1400" cap="all" dirty="0">
                  <a:solidFill>
                    <a:srgbClr val="FFFFFF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Business Intelligence</a:t>
              </a:r>
              <a:endParaRPr lang="fr-FR" sz="1100" dirty="0">
                <a:solidFill>
                  <a:srgbClr val="FFFFFF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Arrondir un rectangle avec un coin du même côté 51"/>
            <p:cNvSpPr/>
            <p:nvPr/>
          </p:nvSpPr>
          <p:spPr>
            <a:xfrm rot="16200000">
              <a:off x="10539082" y="4537831"/>
              <a:ext cx="317796" cy="298804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365835" y="5922443"/>
              <a:ext cx="2534083" cy="215444"/>
            </a:xfrm>
            <a:prstGeom prst="rect">
              <a:avLst/>
            </a:prstGeom>
          </p:spPr>
          <p:txBody>
            <a:bodyPr wrap="none" lIns="0" tIns="0" rIns="72000" bIns="0">
              <a:spAutoFit/>
            </a:bodyPr>
            <a:lstStyle/>
            <a:p>
              <a:r>
                <a:rPr lang="fr-FR" sz="1400" cap="all" dirty="0">
                  <a:solidFill>
                    <a:srgbClr val="FFFFFF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Information </a:t>
              </a:r>
              <a:r>
                <a:rPr lang="fr-FR" sz="1400" cap="all" dirty="0" smtClean="0">
                  <a:solidFill>
                    <a:srgbClr val="FFFFFF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  <a:endParaRPr lang="fr-FR" sz="1100" dirty="0">
                <a:solidFill>
                  <a:srgbClr val="FFFFFF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2" name="Arrondir un rectangle avec un coin du même côté 61"/>
            <p:cNvSpPr/>
            <p:nvPr userDrawn="1"/>
          </p:nvSpPr>
          <p:spPr>
            <a:xfrm rot="16200000">
              <a:off x="10539083" y="4906591"/>
              <a:ext cx="317796" cy="298804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3" name="Rectangle 62"/>
            <p:cNvSpPr/>
            <p:nvPr userDrawn="1"/>
          </p:nvSpPr>
          <p:spPr>
            <a:xfrm>
              <a:off x="9365836" y="6295012"/>
              <a:ext cx="2588648" cy="215444"/>
            </a:xfrm>
            <a:prstGeom prst="rect">
              <a:avLst/>
            </a:prstGeom>
          </p:spPr>
          <p:txBody>
            <a:bodyPr wrap="none" lIns="0" tIns="0" rIns="72000" bIns="0">
              <a:spAutoFit/>
            </a:bodyPr>
            <a:lstStyle/>
            <a:p>
              <a:r>
                <a:rPr lang="fr-FR" sz="1400" cap="all" dirty="0" smtClean="0">
                  <a:solidFill>
                    <a:srgbClr val="FFFFFF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Performance management</a:t>
              </a:r>
              <a:endParaRPr lang="fr-FR" sz="1400" cap="all" dirty="0">
                <a:solidFill>
                  <a:srgbClr val="FFFFFF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945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ce réservé du texte 34"/>
          <p:cNvSpPr>
            <a:spLocks noGrp="1"/>
          </p:cNvSpPr>
          <p:nvPr>
            <p:ph type="body" sz="quarter" idx="14" hasCustomPrompt="1"/>
          </p:nvPr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en-GB" dirty="0"/>
          </a:p>
        </p:txBody>
      </p:sp>
      <p:sp>
        <p:nvSpPr>
          <p:cNvPr id="34" name="Espace réservé du texte 33"/>
          <p:cNvSpPr>
            <a:spLocks noGrp="1"/>
          </p:cNvSpPr>
          <p:nvPr>
            <p:ph type="body" sz="quarter" idx="13" hasCustomPrompt="1"/>
          </p:nvPr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6" name="Espace réservé du texte 35"/>
          <p:cNvSpPr>
            <a:spLocks noGrp="1"/>
          </p:cNvSpPr>
          <p:nvPr>
            <p:ph type="body" sz="quarter" idx="15" hasCustomPrompt="1"/>
          </p:nvPr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19400" y="627004"/>
            <a:ext cx="9252000" cy="321627"/>
          </a:xfrm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50" name="ZoneTexte 49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3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2015 – Keyrus</a:t>
            </a:r>
          </a:p>
        </p:txBody>
      </p:sp>
      <p:sp>
        <p:nvSpPr>
          <p:cNvPr id="60" name="Ellipse 59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/>
          </a:p>
        </p:txBody>
      </p:sp>
      <p:sp>
        <p:nvSpPr>
          <p:cNvPr id="61" name="Ellipse 60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noProof="0" smtClean="0">
                <a:solidFill>
                  <a:schemeClr val="tx2">
                    <a:lumMod val="50000"/>
                  </a:schemeClr>
                </a:solidFill>
              </a:rPr>
              <a:t>‹N°›</a:t>
            </a:fld>
            <a:endParaRPr lang="fr-FR" sz="1100" noProof="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62" name="Connecteur droit 61"/>
          <p:cNvCxnSpPr>
            <a:endCxn id="60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60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719400" y="407980"/>
            <a:ext cx="9252000" cy="158750"/>
          </a:xfrm>
        </p:spPr>
        <p:txBody>
          <a:bodyPr/>
          <a:lstStyle/>
          <a:p>
            <a:r>
              <a:rPr lang="fr-FR" smtClean="0"/>
              <a:t>Titre de la partie</a:t>
            </a:r>
            <a:endParaRPr lang="fr-FR" dirty="0"/>
          </a:p>
        </p:txBody>
      </p:sp>
      <p:sp>
        <p:nvSpPr>
          <p:cNvPr id="29" name="Freeform 28"/>
          <p:cNvSpPr>
            <a:spLocks noGrp="1"/>
          </p:cNvSpPr>
          <p:nvPr>
            <p:ph type="body" sz="quarter" idx="17" hasCustomPrompt="1"/>
          </p:nvPr>
        </p:nvSpPr>
        <p:spPr>
          <a:xfrm>
            <a:off x="9565142" y="638849"/>
            <a:ext cx="2626859" cy="5255771"/>
          </a:xfrm>
          <a:custGeom>
            <a:avLst/>
            <a:gdLst>
              <a:gd name="connsiteX0" fmla="*/ 2626859 w 2626859"/>
              <a:gd name="connsiteY0" fmla="*/ 0 h 5255771"/>
              <a:gd name="connsiteX1" fmla="*/ 2626859 w 2626859"/>
              <a:gd name="connsiteY1" fmla="*/ 5255771 h 5255771"/>
              <a:gd name="connsiteX2" fmla="*/ 2359302 w 2626859"/>
              <a:gd name="connsiteY2" fmla="*/ 5242260 h 5255771"/>
              <a:gd name="connsiteX3" fmla="*/ 0 w 2626859"/>
              <a:gd name="connsiteY3" fmla="*/ 2627885 h 5255771"/>
              <a:gd name="connsiteX4" fmla="*/ 2359302 w 2626859"/>
              <a:gd name="connsiteY4" fmla="*/ 13510 h 525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9" h="5255771">
                <a:moveTo>
                  <a:pt x="2626859" y="0"/>
                </a:moveTo>
                <a:lnTo>
                  <a:pt x="2626859" y="5255771"/>
                </a:lnTo>
                <a:lnTo>
                  <a:pt x="2359302" y="5242260"/>
                </a:lnTo>
                <a:cubicBezTo>
                  <a:pt x="1034118" y="5107684"/>
                  <a:pt x="0" y="3988547"/>
                  <a:pt x="0" y="2627885"/>
                </a:cubicBezTo>
                <a:cubicBezTo>
                  <a:pt x="0" y="1267223"/>
                  <a:pt x="1034118" y="148087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44" name="Groupe 43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45" name="Connecteur droit 44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2" descr="M:\Graphisme\_Graphisme FRPARSFS03\CHARTE\_KIT GROUPE CHARTE LOGO\KIT_K-DATA_LOGO_2015\PNG\KeyrusData_Logo_2015_ssfond_small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013" y="6443663"/>
            <a:ext cx="9874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466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s + fond no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 10"/>
          <p:cNvSpPr txBox="1">
            <a:spLocks/>
          </p:cNvSpPr>
          <p:nvPr userDrawn="1"/>
        </p:nvSpPr>
        <p:spPr>
          <a:xfrm>
            <a:off x="0" y="1"/>
            <a:ext cx="7899402" cy="6857999"/>
          </a:xfrm>
          <a:custGeom>
            <a:avLst/>
            <a:gdLst>
              <a:gd name="connsiteX0" fmla="*/ 1990530 w 7899402"/>
              <a:gd name="connsiteY0" fmla="*/ 0 h 6857999"/>
              <a:gd name="connsiteX1" fmla="*/ 5908872 w 7899402"/>
              <a:gd name="connsiteY1" fmla="*/ 0 h 6857999"/>
              <a:gd name="connsiteX2" fmla="*/ 5997765 w 7899402"/>
              <a:gd name="connsiteY2" fmla="*/ 51113 h 6857999"/>
              <a:gd name="connsiteX3" fmla="*/ 7899402 w 7899402"/>
              <a:gd name="connsiteY3" fmla="*/ 3429002 h 6857999"/>
              <a:gd name="connsiteX4" fmla="*/ 5997765 w 7899402"/>
              <a:gd name="connsiteY4" fmla="*/ 6806892 h 6857999"/>
              <a:gd name="connsiteX5" fmla="*/ 5908881 w 7899402"/>
              <a:gd name="connsiteY5" fmla="*/ 6857999 h 6857999"/>
              <a:gd name="connsiteX6" fmla="*/ 1990522 w 7899402"/>
              <a:gd name="connsiteY6" fmla="*/ 6857999 h 6857999"/>
              <a:gd name="connsiteX7" fmla="*/ 1901637 w 7899402"/>
              <a:gd name="connsiteY7" fmla="*/ 6806892 h 6857999"/>
              <a:gd name="connsiteX8" fmla="*/ 0 w 7899402"/>
              <a:gd name="connsiteY8" fmla="*/ 3429002 h 6857999"/>
              <a:gd name="connsiteX9" fmla="*/ 1901637 w 7899402"/>
              <a:gd name="connsiteY9" fmla="*/ 5111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99402" h="6857999">
                <a:moveTo>
                  <a:pt x="1990530" y="0"/>
                </a:moveTo>
                <a:lnTo>
                  <a:pt x="5908872" y="0"/>
                </a:lnTo>
                <a:lnTo>
                  <a:pt x="5997765" y="51113"/>
                </a:lnTo>
                <a:cubicBezTo>
                  <a:pt x="7137841" y="743840"/>
                  <a:pt x="7899402" y="1997485"/>
                  <a:pt x="7899402" y="3429002"/>
                </a:cubicBezTo>
                <a:cubicBezTo>
                  <a:pt x="7899402" y="4860520"/>
                  <a:pt x="7137841" y="6114165"/>
                  <a:pt x="5997765" y="6806892"/>
                </a:cubicBezTo>
                <a:lnTo>
                  <a:pt x="5908881" y="6857999"/>
                </a:lnTo>
                <a:lnTo>
                  <a:pt x="1990522" y="6857999"/>
                </a:lnTo>
                <a:lnTo>
                  <a:pt x="1901637" y="6806892"/>
                </a:lnTo>
                <a:cubicBezTo>
                  <a:pt x="761561" y="6114165"/>
                  <a:pt x="0" y="4860520"/>
                  <a:pt x="0" y="3429002"/>
                </a:cubicBezTo>
                <a:cubicBezTo>
                  <a:pt x="0" y="1997485"/>
                  <a:pt x="761561" y="743840"/>
                  <a:pt x="1901637" y="51113"/>
                </a:cubicBezTo>
                <a:close/>
              </a:path>
            </a:pathLst>
          </a:custGeom>
          <a:solidFill>
            <a:schemeClr val="tx2">
              <a:lumMod val="90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5" hasCustomPrompt="1"/>
          </p:nvPr>
        </p:nvSpPr>
        <p:spPr>
          <a:xfrm>
            <a:off x="4262216" y="603000"/>
            <a:ext cx="7929784" cy="5652000"/>
          </a:xfrm>
          <a:custGeom>
            <a:avLst/>
            <a:gdLst>
              <a:gd name="connsiteX0" fmla="*/ 0 w 7929784"/>
              <a:gd name="connsiteY0" fmla="*/ 0 h 5652000"/>
              <a:gd name="connsiteX1" fmla="*/ 7929784 w 7929784"/>
              <a:gd name="connsiteY1" fmla="*/ 0 h 5652000"/>
              <a:gd name="connsiteX2" fmla="*/ 7929784 w 7929784"/>
              <a:gd name="connsiteY2" fmla="*/ 5652000 h 5652000"/>
              <a:gd name="connsiteX3" fmla="*/ 0 w 7929784"/>
              <a:gd name="connsiteY3" fmla="*/ 5652000 h 5652000"/>
              <a:gd name="connsiteX4" fmla="*/ 260651 w 7929784"/>
              <a:gd name="connsiteY4" fmla="*/ 5612220 h 5652000"/>
              <a:gd name="connsiteX5" fmla="*/ 2531485 w 7929784"/>
              <a:gd name="connsiteY5" fmla="*/ 2826000 h 5652000"/>
              <a:gd name="connsiteX6" fmla="*/ 260651 w 7929784"/>
              <a:gd name="connsiteY6" fmla="*/ 39780 h 56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29784" h="5652000">
                <a:moveTo>
                  <a:pt x="0" y="0"/>
                </a:moveTo>
                <a:lnTo>
                  <a:pt x="7929784" y="0"/>
                </a:lnTo>
                <a:lnTo>
                  <a:pt x="7929784" y="5652000"/>
                </a:lnTo>
                <a:lnTo>
                  <a:pt x="0" y="5652000"/>
                </a:lnTo>
                <a:lnTo>
                  <a:pt x="260651" y="5612220"/>
                </a:lnTo>
                <a:cubicBezTo>
                  <a:pt x="1556614" y="5347028"/>
                  <a:pt x="2531485" y="4200361"/>
                  <a:pt x="2531485" y="2826000"/>
                </a:cubicBezTo>
                <a:cubicBezTo>
                  <a:pt x="2531485" y="1451639"/>
                  <a:pt x="1556614" y="304972"/>
                  <a:pt x="260651" y="3978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53" name="Forme libre 12"/>
          <p:cNvSpPr txBox="1">
            <a:spLocks/>
          </p:cNvSpPr>
          <p:nvPr userDrawn="1"/>
        </p:nvSpPr>
        <p:spPr>
          <a:xfrm>
            <a:off x="948655" y="427954"/>
            <a:ext cx="6002092" cy="6002092"/>
          </a:xfrm>
          <a:custGeom>
            <a:avLst/>
            <a:gdLst>
              <a:gd name="connsiteX0" fmla="*/ 2988346 w 6002092"/>
              <a:gd name="connsiteY0" fmla="*/ 175406 h 6002092"/>
              <a:gd name="connsiteX1" fmla="*/ 162706 w 6002092"/>
              <a:gd name="connsiteY1" fmla="*/ 3001046 h 6002092"/>
              <a:gd name="connsiteX2" fmla="*/ 2988346 w 6002092"/>
              <a:gd name="connsiteY2" fmla="*/ 5826686 h 6002092"/>
              <a:gd name="connsiteX3" fmla="*/ 5813986 w 6002092"/>
              <a:gd name="connsiteY3" fmla="*/ 3001046 h 6002092"/>
              <a:gd name="connsiteX4" fmla="*/ 2988346 w 6002092"/>
              <a:gd name="connsiteY4" fmla="*/ 175406 h 6002092"/>
              <a:gd name="connsiteX5" fmla="*/ 3001046 w 6002092"/>
              <a:gd name="connsiteY5" fmla="*/ 0 h 6002092"/>
              <a:gd name="connsiteX6" fmla="*/ 6002092 w 6002092"/>
              <a:gd name="connsiteY6" fmla="*/ 3001046 h 6002092"/>
              <a:gd name="connsiteX7" fmla="*/ 3001046 w 6002092"/>
              <a:gd name="connsiteY7" fmla="*/ 6002092 h 6002092"/>
              <a:gd name="connsiteX8" fmla="*/ 0 w 6002092"/>
              <a:gd name="connsiteY8" fmla="*/ 3001046 h 6002092"/>
              <a:gd name="connsiteX9" fmla="*/ 3001046 w 6002092"/>
              <a:gd name="connsiteY9" fmla="*/ 0 h 600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02092" h="6002092">
                <a:moveTo>
                  <a:pt x="2988346" y="175406"/>
                </a:moveTo>
                <a:cubicBezTo>
                  <a:pt x="1427788" y="175406"/>
                  <a:pt x="162706" y="1440488"/>
                  <a:pt x="162706" y="3001046"/>
                </a:cubicBezTo>
                <a:cubicBezTo>
                  <a:pt x="162706" y="4561604"/>
                  <a:pt x="1427788" y="5826686"/>
                  <a:pt x="2988346" y="5826686"/>
                </a:cubicBezTo>
                <a:cubicBezTo>
                  <a:pt x="4548904" y="5826686"/>
                  <a:pt x="5813986" y="4561604"/>
                  <a:pt x="5813986" y="3001046"/>
                </a:cubicBezTo>
                <a:cubicBezTo>
                  <a:pt x="5813986" y="1440488"/>
                  <a:pt x="4548904" y="175406"/>
                  <a:pt x="2988346" y="175406"/>
                </a:cubicBezTo>
                <a:close/>
                <a:moveTo>
                  <a:pt x="3001046" y="0"/>
                </a:moveTo>
                <a:cubicBezTo>
                  <a:pt x="4658478" y="0"/>
                  <a:pt x="6002092" y="1343614"/>
                  <a:pt x="6002092" y="3001046"/>
                </a:cubicBezTo>
                <a:cubicBezTo>
                  <a:pt x="6002092" y="4658478"/>
                  <a:pt x="4658478" y="6002092"/>
                  <a:pt x="3001046" y="6002092"/>
                </a:cubicBezTo>
                <a:cubicBezTo>
                  <a:pt x="1343614" y="6002092"/>
                  <a:pt x="0" y="4658478"/>
                  <a:pt x="0" y="3001046"/>
                </a:cubicBezTo>
                <a:cubicBezTo>
                  <a:pt x="0" y="1343614"/>
                  <a:pt x="1343614" y="0"/>
                  <a:pt x="3001046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itre 73"/>
          <p:cNvSpPr>
            <a:spLocks noGrp="1"/>
          </p:cNvSpPr>
          <p:nvPr>
            <p:ph type="title"/>
          </p:nvPr>
        </p:nvSpPr>
        <p:spPr>
          <a:xfrm>
            <a:off x="7367451" y="1652690"/>
            <a:ext cx="4103825" cy="1234315"/>
          </a:xfrm>
        </p:spPr>
        <p:txBody>
          <a:bodyPr anchor="t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0" name="Espace réservé du texte 48"/>
          <p:cNvSpPr>
            <a:spLocks noGrp="1"/>
          </p:cNvSpPr>
          <p:nvPr>
            <p:ph type="body" sz="quarter" idx="16"/>
          </p:nvPr>
        </p:nvSpPr>
        <p:spPr>
          <a:xfrm>
            <a:off x="7367452" y="3734560"/>
            <a:ext cx="4103824" cy="55399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 b="0">
                <a:solidFill>
                  <a:schemeClr val="tx2">
                    <a:lumMod val="2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10900408" y="6439396"/>
            <a:ext cx="973592" cy="191409"/>
            <a:chOff x="10900408" y="6439396"/>
            <a:chExt cx="973592" cy="191409"/>
          </a:xfrm>
          <a:solidFill>
            <a:schemeClr val="bg1"/>
          </a:solidFill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10900408" y="6446005"/>
              <a:ext cx="135206" cy="167714"/>
            </a:xfrm>
            <a:custGeom>
              <a:avLst/>
              <a:gdLst>
                <a:gd name="T0" fmla="*/ 0 w 2271"/>
                <a:gd name="T1" fmla="*/ 0 h 2817"/>
                <a:gd name="T2" fmla="*/ 177 w 2271"/>
                <a:gd name="T3" fmla="*/ 0 h 2817"/>
                <a:gd name="T4" fmla="*/ 177 w 2271"/>
                <a:gd name="T5" fmla="*/ 1802 h 2817"/>
                <a:gd name="T6" fmla="*/ 1997 w 2271"/>
                <a:gd name="T7" fmla="*/ 0 h 2817"/>
                <a:gd name="T8" fmla="*/ 2235 w 2271"/>
                <a:gd name="T9" fmla="*/ 0 h 2817"/>
                <a:gd name="T10" fmla="*/ 1023 w 2271"/>
                <a:gd name="T11" fmla="*/ 1222 h 2817"/>
                <a:gd name="T12" fmla="*/ 2271 w 2271"/>
                <a:gd name="T13" fmla="*/ 2817 h 2817"/>
                <a:gd name="T14" fmla="*/ 2051 w 2271"/>
                <a:gd name="T15" fmla="*/ 2817 h 2817"/>
                <a:gd name="T16" fmla="*/ 881 w 2271"/>
                <a:gd name="T17" fmla="*/ 1345 h 2817"/>
                <a:gd name="T18" fmla="*/ 177 w 2271"/>
                <a:gd name="T19" fmla="*/ 2048 h 2817"/>
                <a:gd name="T20" fmla="*/ 177 w 2271"/>
                <a:gd name="T21" fmla="*/ 2806 h 2817"/>
                <a:gd name="T22" fmla="*/ 0 w 2271"/>
                <a:gd name="T23" fmla="*/ 2806 h 2817"/>
                <a:gd name="T24" fmla="*/ 0 w 2271"/>
                <a:gd name="T25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1" h="2817">
                  <a:moveTo>
                    <a:pt x="0" y="0"/>
                  </a:moveTo>
                  <a:lnTo>
                    <a:pt x="177" y="0"/>
                  </a:lnTo>
                  <a:lnTo>
                    <a:pt x="177" y="1802"/>
                  </a:lnTo>
                  <a:lnTo>
                    <a:pt x="1997" y="0"/>
                  </a:lnTo>
                  <a:lnTo>
                    <a:pt x="2235" y="0"/>
                  </a:lnTo>
                  <a:lnTo>
                    <a:pt x="1023" y="1222"/>
                  </a:lnTo>
                  <a:lnTo>
                    <a:pt x="2271" y="2817"/>
                  </a:lnTo>
                  <a:lnTo>
                    <a:pt x="2051" y="2817"/>
                  </a:lnTo>
                  <a:lnTo>
                    <a:pt x="881" y="1345"/>
                  </a:lnTo>
                  <a:lnTo>
                    <a:pt x="177" y="2048"/>
                  </a:lnTo>
                  <a:lnTo>
                    <a:pt x="177" y="2806"/>
                  </a:lnTo>
                  <a:lnTo>
                    <a:pt x="0" y="28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11220354" y="6446005"/>
              <a:ext cx="152888" cy="167714"/>
            </a:xfrm>
            <a:custGeom>
              <a:avLst/>
              <a:gdLst>
                <a:gd name="T0" fmla="*/ 0 w 2568"/>
                <a:gd name="T1" fmla="*/ 0 h 2817"/>
                <a:gd name="T2" fmla="*/ 217 w 2568"/>
                <a:gd name="T3" fmla="*/ 0 h 2817"/>
                <a:gd name="T4" fmla="*/ 1295 w 2568"/>
                <a:gd name="T5" fmla="*/ 1492 h 2817"/>
                <a:gd name="T6" fmla="*/ 2353 w 2568"/>
                <a:gd name="T7" fmla="*/ 0 h 2817"/>
                <a:gd name="T8" fmla="*/ 2568 w 2568"/>
                <a:gd name="T9" fmla="*/ 0 h 2817"/>
                <a:gd name="T10" fmla="*/ 1382 w 2568"/>
                <a:gd name="T11" fmla="*/ 1674 h 2817"/>
                <a:gd name="T12" fmla="*/ 1382 w 2568"/>
                <a:gd name="T13" fmla="*/ 2817 h 2817"/>
                <a:gd name="T14" fmla="*/ 1198 w 2568"/>
                <a:gd name="T15" fmla="*/ 2817 h 2817"/>
                <a:gd name="T16" fmla="*/ 1198 w 2568"/>
                <a:gd name="T17" fmla="*/ 1674 h 2817"/>
                <a:gd name="T18" fmla="*/ 0 w 2568"/>
                <a:gd name="T19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8" h="2817">
                  <a:moveTo>
                    <a:pt x="0" y="0"/>
                  </a:moveTo>
                  <a:lnTo>
                    <a:pt x="217" y="0"/>
                  </a:lnTo>
                  <a:lnTo>
                    <a:pt x="1295" y="1492"/>
                  </a:lnTo>
                  <a:lnTo>
                    <a:pt x="2353" y="0"/>
                  </a:lnTo>
                  <a:lnTo>
                    <a:pt x="2568" y="0"/>
                  </a:lnTo>
                  <a:lnTo>
                    <a:pt x="1382" y="1674"/>
                  </a:lnTo>
                  <a:lnTo>
                    <a:pt x="1382" y="2817"/>
                  </a:lnTo>
                  <a:lnTo>
                    <a:pt x="1198" y="2817"/>
                  </a:lnTo>
                  <a:lnTo>
                    <a:pt x="1198" y="167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11406762" y="6445290"/>
              <a:ext cx="134194" cy="168428"/>
            </a:xfrm>
            <a:custGeom>
              <a:avLst/>
              <a:gdLst>
                <a:gd name="T0" fmla="*/ 0 w 954"/>
                <a:gd name="T1" fmla="*/ 0 h 1195"/>
                <a:gd name="T2" fmla="*/ 282 w 954"/>
                <a:gd name="T3" fmla="*/ 0 h 1195"/>
                <a:gd name="T4" fmla="*/ 620 w 954"/>
                <a:gd name="T5" fmla="*/ 15 h 1195"/>
                <a:gd name="T6" fmla="*/ 921 w 954"/>
                <a:gd name="T7" fmla="*/ 339 h 1195"/>
                <a:gd name="T8" fmla="*/ 568 w 954"/>
                <a:gd name="T9" fmla="*/ 688 h 1195"/>
                <a:gd name="T10" fmla="*/ 954 w 954"/>
                <a:gd name="T11" fmla="*/ 1195 h 1195"/>
                <a:gd name="T12" fmla="*/ 857 w 954"/>
                <a:gd name="T13" fmla="*/ 1195 h 1195"/>
                <a:gd name="T14" fmla="*/ 475 w 954"/>
                <a:gd name="T15" fmla="*/ 688 h 1195"/>
                <a:gd name="T16" fmla="*/ 475 w 954"/>
                <a:gd name="T17" fmla="*/ 627 h 1195"/>
                <a:gd name="T18" fmla="*/ 847 w 954"/>
                <a:gd name="T19" fmla="*/ 358 h 1195"/>
                <a:gd name="T20" fmla="*/ 442 w 954"/>
                <a:gd name="T21" fmla="*/ 75 h 1195"/>
                <a:gd name="T22" fmla="*/ 78 w 954"/>
                <a:gd name="T23" fmla="*/ 75 h 1195"/>
                <a:gd name="T24" fmla="*/ 78 w 954"/>
                <a:gd name="T25" fmla="*/ 1195 h 1195"/>
                <a:gd name="T26" fmla="*/ 0 w 954"/>
                <a:gd name="T27" fmla="*/ 1195 h 1195"/>
                <a:gd name="T28" fmla="*/ 0 w 954"/>
                <a:gd name="T2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4" h="1195">
                  <a:moveTo>
                    <a:pt x="0" y="0"/>
                  </a:moveTo>
                  <a:cubicBezTo>
                    <a:pt x="0" y="0"/>
                    <a:pt x="250" y="1"/>
                    <a:pt x="282" y="0"/>
                  </a:cubicBezTo>
                  <a:cubicBezTo>
                    <a:pt x="314" y="0"/>
                    <a:pt x="541" y="2"/>
                    <a:pt x="620" y="15"/>
                  </a:cubicBezTo>
                  <a:cubicBezTo>
                    <a:pt x="772" y="40"/>
                    <a:pt x="914" y="138"/>
                    <a:pt x="921" y="339"/>
                  </a:cubicBezTo>
                  <a:cubicBezTo>
                    <a:pt x="933" y="673"/>
                    <a:pt x="568" y="688"/>
                    <a:pt x="568" y="688"/>
                  </a:cubicBezTo>
                  <a:cubicBezTo>
                    <a:pt x="954" y="1195"/>
                    <a:pt x="954" y="1195"/>
                    <a:pt x="954" y="1195"/>
                  </a:cubicBezTo>
                  <a:cubicBezTo>
                    <a:pt x="857" y="1195"/>
                    <a:pt x="857" y="1195"/>
                    <a:pt x="857" y="1195"/>
                  </a:cubicBezTo>
                  <a:cubicBezTo>
                    <a:pt x="475" y="688"/>
                    <a:pt x="475" y="688"/>
                    <a:pt x="475" y="688"/>
                  </a:cubicBezTo>
                  <a:cubicBezTo>
                    <a:pt x="475" y="627"/>
                    <a:pt x="475" y="627"/>
                    <a:pt x="475" y="627"/>
                  </a:cubicBezTo>
                  <a:cubicBezTo>
                    <a:pt x="475" y="627"/>
                    <a:pt x="847" y="635"/>
                    <a:pt x="847" y="358"/>
                  </a:cubicBezTo>
                  <a:cubicBezTo>
                    <a:pt x="847" y="40"/>
                    <a:pt x="471" y="77"/>
                    <a:pt x="442" y="75"/>
                  </a:cubicBezTo>
                  <a:cubicBezTo>
                    <a:pt x="416" y="74"/>
                    <a:pt x="78" y="75"/>
                    <a:pt x="78" y="75"/>
                  </a:cubicBezTo>
                  <a:cubicBezTo>
                    <a:pt x="78" y="1195"/>
                    <a:pt x="78" y="1195"/>
                    <a:pt x="78" y="1195"/>
                  </a:cubicBezTo>
                  <a:cubicBezTo>
                    <a:pt x="0" y="1195"/>
                    <a:pt x="0" y="1195"/>
                    <a:pt x="0" y="119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11574474" y="6446005"/>
              <a:ext cx="143244" cy="168428"/>
            </a:xfrm>
            <a:custGeom>
              <a:avLst/>
              <a:gdLst>
                <a:gd name="T0" fmla="*/ 0 w 1018"/>
                <a:gd name="T1" fmla="*/ 0 h 1195"/>
                <a:gd name="T2" fmla="*/ 74 w 1018"/>
                <a:gd name="T3" fmla="*/ 0 h 1195"/>
                <a:gd name="T4" fmla="*/ 74 w 1018"/>
                <a:gd name="T5" fmla="*/ 657 h 1195"/>
                <a:gd name="T6" fmla="*/ 487 w 1018"/>
                <a:gd name="T7" fmla="*/ 1122 h 1195"/>
                <a:gd name="T8" fmla="*/ 897 w 1018"/>
                <a:gd name="T9" fmla="*/ 683 h 1195"/>
                <a:gd name="T10" fmla="*/ 897 w 1018"/>
                <a:gd name="T11" fmla="*/ 0 h 1195"/>
                <a:gd name="T12" fmla="*/ 974 w 1018"/>
                <a:gd name="T13" fmla="*/ 0 h 1195"/>
                <a:gd name="T14" fmla="*/ 974 w 1018"/>
                <a:gd name="T15" fmla="*/ 616 h 1195"/>
                <a:gd name="T16" fmla="*/ 487 w 1018"/>
                <a:gd name="T17" fmla="*/ 1195 h 1195"/>
                <a:gd name="T18" fmla="*/ 0 w 1018"/>
                <a:gd name="T19" fmla="*/ 592 h 1195"/>
                <a:gd name="T20" fmla="*/ 0 w 1018"/>
                <a:gd name="T21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8" h="1195">
                  <a:moveTo>
                    <a:pt x="0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657"/>
                    <a:pt x="74" y="657"/>
                    <a:pt x="74" y="657"/>
                  </a:cubicBezTo>
                  <a:cubicBezTo>
                    <a:pt x="74" y="813"/>
                    <a:pt x="110" y="1122"/>
                    <a:pt x="487" y="1122"/>
                  </a:cubicBezTo>
                  <a:cubicBezTo>
                    <a:pt x="862" y="1122"/>
                    <a:pt x="897" y="856"/>
                    <a:pt x="897" y="683"/>
                  </a:cubicBezTo>
                  <a:cubicBezTo>
                    <a:pt x="897" y="590"/>
                    <a:pt x="897" y="0"/>
                    <a:pt x="897" y="0"/>
                  </a:cubicBezTo>
                  <a:cubicBezTo>
                    <a:pt x="974" y="0"/>
                    <a:pt x="974" y="0"/>
                    <a:pt x="974" y="0"/>
                  </a:cubicBezTo>
                  <a:cubicBezTo>
                    <a:pt x="974" y="616"/>
                    <a:pt x="974" y="616"/>
                    <a:pt x="974" y="616"/>
                  </a:cubicBezTo>
                  <a:cubicBezTo>
                    <a:pt x="974" y="767"/>
                    <a:pt x="1018" y="1195"/>
                    <a:pt x="487" y="1195"/>
                  </a:cubicBezTo>
                  <a:cubicBezTo>
                    <a:pt x="0" y="1195"/>
                    <a:pt x="0" y="795"/>
                    <a:pt x="0" y="59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11745998" y="6439396"/>
              <a:ext cx="128002" cy="191409"/>
            </a:xfrm>
            <a:custGeom>
              <a:avLst/>
              <a:gdLst>
                <a:gd name="T0" fmla="*/ 0 w 910"/>
                <a:gd name="T1" fmla="*/ 1046 h 1358"/>
                <a:gd name="T2" fmla="*/ 44 w 910"/>
                <a:gd name="T3" fmla="*/ 983 h 1358"/>
                <a:gd name="T4" fmla="*/ 472 w 910"/>
                <a:gd name="T5" fmla="*/ 1165 h 1358"/>
                <a:gd name="T6" fmla="*/ 802 w 910"/>
                <a:gd name="T7" fmla="*/ 897 h 1358"/>
                <a:gd name="T8" fmla="*/ 357 w 910"/>
                <a:gd name="T9" fmla="*/ 651 h 1358"/>
                <a:gd name="T10" fmla="*/ 53 w 910"/>
                <a:gd name="T11" fmla="*/ 288 h 1358"/>
                <a:gd name="T12" fmla="*/ 204 w 910"/>
                <a:gd name="T13" fmla="*/ 102 h 1358"/>
                <a:gd name="T14" fmla="*/ 843 w 910"/>
                <a:gd name="T15" fmla="*/ 189 h 1358"/>
                <a:gd name="T16" fmla="*/ 802 w 910"/>
                <a:gd name="T17" fmla="*/ 255 h 1358"/>
                <a:gd name="T18" fmla="*/ 438 w 910"/>
                <a:gd name="T19" fmla="*/ 117 h 1358"/>
                <a:gd name="T20" fmla="*/ 126 w 910"/>
                <a:gd name="T21" fmla="*/ 392 h 1358"/>
                <a:gd name="T22" fmla="*/ 473 w 910"/>
                <a:gd name="T23" fmla="*/ 604 h 1358"/>
                <a:gd name="T24" fmla="*/ 873 w 910"/>
                <a:gd name="T25" fmla="*/ 983 h 1358"/>
                <a:gd name="T26" fmla="*/ 0 w 910"/>
                <a:gd name="T27" fmla="*/ 104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1358">
                  <a:moveTo>
                    <a:pt x="0" y="1046"/>
                  </a:moveTo>
                  <a:cubicBezTo>
                    <a:pt x="44" y="983"/>
                    <a:pt x="44" y="983"/>
                    <a:pt x="44" y="983"/>
                  </a:cubicBezTo>
                  <a:cubicBezTo>
                    <a:pt x="44" y="983"/>
                    <a:pt x="189" y="1165"/>
                    <a:pt x="472" y="1165"/>
                  </a:cubicBezTo>
                  <a:cubicBezTo>
                    <a:pt x="754" y="1165"/>
                    <a:pt x="809" y="1012"/>
                    <a:pt x="802" y="897"/>
                  </a:cubicBezTo>
                  <a:cubicBezTo>
                    <a:pt x="795" y="764"/>
                    <a:pt x="703" y="725"/>
                    <a:pt x="357" y="651"/>
                  </a:cubicBezTo>
                  <a:cubicBezTo>
                    <a:pt x="63" y="589"/>
                    <a:pt x="23" y="428"/>
                    <a:pt x="53" y="288"/>
                  </a:cubicBezTo>
                  <a:cubicBezTo>
                    <a:pt x="66" y="230"/>
                    <a:pt x="112" y="152"/>
                    <a:pt x="204" y="102"/>
                  </a:cubicBezTo>
                  <a:cubicBezTo>
                    <a:pt x="359" y="19"/>
                    <a:pt x="613" y="0"/>
                    <a:pt x="843" y="189"/>
                  </a:cubicBezTo>
                  <a:cubicBezTo>
                    <a:pt x="802" y="255"/>
                    <a:pt x="802" y="255"/>
                    <a:pt x="802" y="255"/>
                  </a:cubicBezTo>
                  <a:cubicBezTo>
                    <a:pt x="802" y="255"/>
                    <a:pt x="654" y="113"/>
                    <a:pt x="438" y="117"/>
                  </a:cubicBezTo>
                  <a:cubicBezTo>
                    <a:pt x="223" y="121"/>
                    <a:pt x="102" y="236"/>
                    <a:pt x="126" y="392"/>
                  </a:cubicBezTo>
                  <a:cubicBezTo>
                    <a:pt x="145" y="511"/>
                    <a:pt x="216" y="537"/>
                    <a:pt x="473" y="604"/>
                  </a:cubicBezTo>
                  <a:cubicBezTo>
                    <a:pt x="751" y="676"/>
                    <a:pt x="910" y="712"/>
                    <a:pt x="873" y="983"/>
                  </a:cubicBezTo>
                  <a:cubicBezTo>
                    <a:pt x="833" y="1275"/>
                    <a:pt x="312" y="1358"/>
                    <a:pt x="0" y="10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11067229" y="6445088"/>
              <a:ext cx="119310" cy="10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11067229" y="6524032"/>
              <a:ext cx="119310" cy="10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1067229" y="6602918"/>
              <a:ext cx="119310" cy="10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pic>
        <p:nvPicPr>
          <p:cNvPr id="17" name="Espace réservé pour une image 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05701" y="585000"/>
            <a:ext cx="5688000" cy="5688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2653167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05861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10752000" cy="1426031"/>
          </a:xfrm>
        </p:spPr>
        <p:txBody>
          <a:bodyPr/>
          <a:lstStyle>
            <a:lvl1pPr marL="0" marR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209550" marR="0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lvl2pPr>
            <a:lvl3pPr marL="419100" marR="0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lvl3pPr>
            <a:lvl4pPr marL="571500" marR="0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571500" marR="0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5pPr>
          </a:lstStyle>
          <a:p>
            <a:pPr marL="0" marR="0" lvl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Modifiez les styles du texte du masque</a:t>
            </a:r>
          </a:p>
          <a:p>
            <a:pPr marL="209550" marR="0" lvl="1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419100" marR="0" lvl="2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571500" marR="0" lvl="3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571500" marR="0" lvl="4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44476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-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5136000" cy="4979170"/>
          </a:xfrm>
        </p:spPr>
        <p:txBody>
          <a:bodyPr numCol="1" spcCol="432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noProof="0" dirty="0" smtClean="0"/>
              <a:t>Modifiez les styles du texte du masque 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6334728" y="1080000"/>
            <a:ext cx="5137872" cy="4979170"/>
          </a:xfrm>
        </p:spPr>
        <p:txBody>
          <a:bodyPr numCol="1" spcCol="432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noProof="0" dirty="0" smtClean="0"/>
              <a:t>Modifiez les styles du texte du masque 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2564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18" name="Espace réservé du texte 15"/>
          <p:cNvSpPr>
            <a:spLocks noGrp="1"/>
          </p:cNvSpPr>
          <p:nvPr>
            <p:ph type="body" sz="quarter" idx="16" hasCustomPrompt="1"/>
          </p:nvPr>
        </p:nvSpPr>
        <p:spPr>
          <a:xfrm flipH="1" flipV="1">
            <a:off x="7279569" y="0"/>
            <a:ext cx="2177483" cy="21812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7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 flipH="1" flipV="1">
            <a:off x="5007259" y="0"/>
            <a:ext cx="2177483" cy="21812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4" hasCustomPrompt="1"/>
          </p:nvPr>
        </p:nvSpPr>
        <p:spPr>
          <a:xfrm flipH="1" flipV="1">
            <a:off x="2734948" y="0"/>
            <a:ext cx="2177483" cy="218122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9" name="Arrondir un rectangle avec un coin du même côté 8"/>
          <p:cNvSpPr/>
          <p:nvPr userDrawn="1"/>
        </p:nvSpPr>
        <p:spPr>
          <a:xfrm flipV="1">
            <a:off x="7279569" y="0"/>
            <a:ext cx="2177483" cy="21812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3200" dirty="0" smtClean="0">
              <a:solidFill>
                <a:srgbClr val="B11A2E"/>
              </a:solidFill>
            </a:endParaRPr>
          </a:p>
        </p:txBody>
      </p:sp>
      <p:sp>
        <p:nvSpPr>
          <p:cNvPr id="10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941833" y="669679"/>
            <a:ext cx="1763712" cy="997196"/>
          </a:xfrm>
        </p:spPr>
        <p:txBody>
          <a:bodyPr anchor="b"/>
          <a:lstStyle>
            <a:lvl1pPr algn="ctr">
              <a:lnSpc>
                <a:spcPct val="90000"/>
              </a:lnSpc>
              <a:spcBef>
                <a:spcPts val="0"/>
              </a:spcBef>
              <a:defRPr sz="1800" cap="all" baseline="0"/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214144" y="669679"/>
            <a:ext cx="1763712" cy="997196"/>
          </a:xfrm>
        </p:spPr>
        <p:txBody>
          <a:bodyPr anchor="b"/>
          <a:lstStyle>
            <a:lvl1pPr algn="ctr">
              <a:lnSpc>
                <a:spcPct val="90000"/>
              </a:lnSpc>
              <a:spcBef>
                <a:spcPts val="0"/>
              </a:spcBef>
              <a:defRPr sz="1800" cap="all" baseline="0"/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2" name="Espace réservé du texte 15"/>
          <p:cNvSpPr>
            <a:spLocks noGrp="1"/>
          </p:cNvSpPr>
          <p:nvPr>
            <p:ph type="body" sz="quarter" idx="12"/>
          </p:nvPr>
        </p:nvSpPr>
        <p:spPr>
          <a:xfrm>
            <a:off x="7486454" y="669679"/>
            <a:ext cx="1763712" cy="997196"/>
          </a:xfrm>
        </p:spPr>
        <p:txBody>
          <a:bodyPr anchor="b"/>
          <a:lstStyle>
            <a:lvl1pPr algn="ctr">
              <a:lnSpc>
                <a:spcPct val="90000"/>
              </a:lnSpc>
              <a:spcBef>
                <a:spcPts val="0"/>
              </a:spcBef>
              <a:defRPr sz="1800" cap="all" baseline="0"/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318239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17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 flipH="1" flipV="1">
            <a:off x="5007259" y="0"/>
            <a:ext cx="2177483" cy="21812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alpha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214144" y="669679"/>
            <a:ext cx="1763712" cy="997196"/>
          </a:xfrm>
        </p:spPr>
        <p:txBody>
          <a:bodyPr anchor="b"/>
          <a:lstStyle>
            <a:lvl1pPr algn="ctr">
              <a:lnSpc>
                <a:spcPct val="90000"/>
              </a:lnSpc>
              <a:spcBef>
                <a:spcPts val="0"/>
              </a:spcBef>
              <a:defRPr sz="1800" cap="all" baseline="0">
                <a:solidFill>
                  <a:schemeClr val="bg1"/>
                </a:solidFill>
              </a:defRPr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4810932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Ble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5"/>
          <p:cNvSpPr>
            <a:spLocks noGrp="1"/>
          </p:cNvSpPr>
          <p:nvPr>
            <p:ph type="body" sz="quarter" idx="14" hasCustomPrompt="1"/>
          </p:nvPr>
        </p:nvSpPr>
        <p:spPr>
          <a:xfrm rot="16200000" flipH="1" flipV="1">
            <a:off x="1605699" y="1064929"/>
            <a:ext cx="1516746" cy="47281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04825" y="3179703"/>
            <a:ext cx="3524250" cy="498598"/>
          </a:xfrm>
        </p:spPr>
        <p:txBody>
          <a:bodyPr anchor="ctr"/>
          <a:lstStyle>
            <a:lvl1pPr algn="l">
              <a:lnSpc>
                <a:spcPct val="90000"/>
              </a:lnSpc>
              <a:spcBef>
                <a:spcPts val="0"/>
              </a:spcBef>
              <a:defRPr sz="1800" cap="all" baseline="0">
                <a:solidFill>
                  <a:schemeClr val="bg1"/>
                </a:solidFill>
              </a:defRPr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7241444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5"/>
          <p:cNvSpPr>
            <a:spLocks noGrp="1"/>
          </p:cNvSpPr>
          <p:nvPr>
            <p:ph type="body" sz="quarter" idx="14" hasCustomPrompt="1"/>
          </p:nvPr>
        </p:nvSpPr>
        <p:spPr>
          <a:xfrm rot="16200000" flipH="1" flipV="1">
            <a:off x="1605699" y="1064929"/>
            <a:ext cx="1516746" cy="47281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04825" y="3179703"/>
            <a:ext cx="3524250" cy="498598"/>
          </a:xfrm>
        </p:spPr>
        <p:txBody>
          <a:bodyPr anchor="ctr"/>
          <a:lstStyle>
            <a:lvl1pPr algn="l">
              <a:lnSpc>
                <a:spcPct val="90000"/>
              </a:lnSpc>
              <a:spcBef>
                <a:spcPts val="0"/>
              </a:spcBef>
              <a:defRPr sz="1800" cap="all" baseline="0">
                <a:solidFill>
                  <a:schemeClr val="bg1"/>
                </a:solidFill>
              </a:defRPr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86815973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Rou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5"/>
          <p:cNvSpPr>
            <a:spLocks noGrp="1"/>
          </p:cNvSpPr>
          <p:nvPr>
            <p:ph type="body" sz="quarter" idx="14" hasCustomPrompt="1"/>
          </p:nvPr>
        </p:nvSpPr>
        <p:spPr>
          <a:xfrm rot="16200000" flipH="1" flipV="1">
            <a:off x="1605699" y="1064929"/>
            <a:ext cx="1516746" cy="47281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04825" y="3179703"/>
            <a:ext cx="3524250" cy="498598"/>
          </a:xfrm>
        </p:spPr>
        <p:txBody>
          <a:bodyPr anchor="ctr"/>
          <a:lstStyle>
            <a:lvl1pPr algn="l">
              <a:lnSpc>
                <a:spcPct val="90000"/>
              </a:lnSpc>
              <a:spcBef>
                <a:spcPts val="0"/>
              </a:spcBef>
              <a:defRPr sz="1800" cap="all" baseline="0">
                <a:solidFill>
                  <a:schemeClr val="bg1"/>
                </a:solidFill>
              </a:defRPr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8923516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 8"/>
          <p:cNvSpPr/>
          <p:nvPr userDrawn="1"/>
        </p:nvSpPr>
        <p:spPr>
          <a:xfrm>
            <a:off x="7264786" y="1262062"/>
            <a:ext cx="4927211" cy="4461403"/>
          </a:xfrm>
          <a:custGeom>
            <a:avLst/>
            <a:gdLst>
              <a:gd name="connsiteX0" fmla="*/ 2721239 w 6010718"/>
              <a:gd name="connsiteY0" fmla="*/ 0 h 5442478"/>
              <a:gd name="connsiteX1" fmla="*/ 2734119 w 6010718"/>
              <a:gd name="connsiteY1" fmla="*/ 650 h 5442478"/>
              <a:gd name="connsiteX2" fmla="*/ 2734119 w 6010718"/>
              <a:gd name="connsiteY2" fmla="*/ 0 h 5442478"/>
              <a:gd name="connsiteX3" fmla="*/ 6010718 w 6010718"/>
              <a:gd name="connsiteY3" fmla="*/ 0 h 5442478"/>
              <a:gd name="connsiteX4" fmla="*/ 6010718 w 6010718"/>
              <a:gd name="connsiteY4" fmla="*/ 5442478 h 5442478"/>
              <a:gd name="connsiteX5" fmla="*/ 2734119 w 6010718"/>
              <a:gd name="connsiteY5" fmla="*/ 5442478 h 5442478"/>
              <a:gd name="connsiteX6" fmla="*/ 2734119 w 6010718"/>
              <a:gd name="connsiteY6" fmla="*/ 5441828 h 5442478"/>
              <a:gd name="connsiteX7" fmla="*/ 2721239 w 6010718"/>
              <a:gd name="connsiteY7" fmla="*/ 5442478 h 5442478"/>
              <a:gd name="connsiteX8" fmla="*/ 0 w 6010718"/>
              <a:gd name="connsiteY8" fmla="*/ 2721239 h 5442478"/>
              <a:gd name="connsiteX9" fmla="*/ 2721239 w 6010718"/>
              <a:gd name="connsiteY9" fmla="*/ 0 h 54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0718" h="5442478">
                <a:moveTo>
                  <a:pt x="2721239" y="0"/>
                </a:moveTo>
                <a:lnTo>
                  <a:pt x="2734119" y="650"/>
                </a:lnTo>
                <a:lnTo>
                  <a:pt x="2734119" y="0"/>
                </a:lnTo>
                <a:lnTo>
                  <a:pt x="6010718" y="0"/>
                </a:lnTo>
                <a:lnTo>
                  <a:pt x="6010718" y="5442478"/>
                </a:lnTo>
                <a:lnTo>
                  <a:pt x="2734119" y="5442478"/>
                </a:lnTo>
                <a:lnTo>
                  <a:pt x="2734119" y="5441828"/>
                </a:lnTo>
                <a:lnTo>
                  <a:pt x="2721239" y="5442478"/>
                </a:lnTo>
                <a:cubicBezTo>
                  <a:pt x="1218340" y="5442478"/>
                  <a:pt x="0" y="4224138"/>
                  <a:pt x="0" y="2721239"/>
                </a:cubicBezTo>
                <a:cubicBezTo>
                  <a:pt x="0" y="1218340"/>
                  <a:pt x="1218340" y="0"/>
                  <a:pt x="272123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fr-FR" sz="1800" dirty="0" smtClean="0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5136000" cy="1426031"/>
          </a:xfrm>
        </p:spPr>
        <p:txBody>
          <a:bodyPr numCol="1" spcCol="432000"/>
          <a:lstStyle>
            <a:lvl1pPr marL="0" marR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209550" marR="0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lvl2pPr>
            <a:lvl3pPr marL="419100" marR="0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lvl3pPr>
            <a:lvl4pPr marL="571500" marR="0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571500" marR="0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5pPr>
          </a:lstStyle>
          <a:p>
            <a:pPr marL="0" marR="0" lvl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Modifiez les styles du texte du masque</a:t>
            </a:r>
          </a:p>
          <a:p>
            <a:pPr marL="209550" marR="0" lvl="1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419100" marR="0" lvl="2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571500" marR="0" lvl="3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571500" marR="0" lvl="4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Espace réservé pour une image  77"/>
          <p:cNvSpPr>
            <a:spLocks noGrp="1"/>
          </p:cNvSpPr>
          <p:nvPr>
            <p:ph type="pic" sz="quarter" idx="12" hasCustomPrompt="1"/>
          </p:nvPr>
        </p:nvSpPr>
        <p:spPr>
          <a:xfrm>
            <a:off x="6429375" y="855275"/>
            <a:ext cx="5274976" cy="52749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7" name="Forme libre 12"/>
          <p:cNvSpPr txBox="1">
            <a:spLocks/>
          </p:cNvSpPr>
          <p:nvPr userDrawn="1"/>
        </p:nvSpPr>
        <p:spPr>
          <a:xfrm>
            <a:off x="6276975" y="702875"/>
            <a:ext cx="5579776" cy="5579776"/>
          </a:xfrm>
          <a:custGeom>
            <a:avLst/>
            <a:gdLst>
              <a:gd name="connsiteX0" fmla="*/ 2988346 w 6002092"/>
              <a:gd name="connsiteY0" fmla="*/ 175406 h 6002092"/>
              <a:gd name="connsiteX1" fmla="*/ 162706 w 6002092"/>
              <a:gd name="connsiteY1" fmla="*/ 3001046 h 6002092"/>
              <a:gd name="connsiteX2" fmla="*/ 2988346 w 6002092"/>
              <a:gd name="connsiteY2" fmla="*/ 5826686 h 6002092"/>
              <a:gd name="connsiteX3" fmla="*/ 5813986 w 6002092"/>
              <a:gd name="connsiteY3" fmla="*/ 3001046 h 6002092"/>
              <a:gd name="connsiteX4" fmla="*/ 2988346 w 6002092"/>
              <a:gd name="connsiteY4" fmla="*/ 175406 h 6002092"/>
              <a:gd name="connsiteX5" fmla="*/ 3001046 w 6002092"/>
              <a:gd name="connsiteY5" fmla="*/ 0 h 6002092"/>
              <a:gd name="connsiteX6" fmla="*/ 6002092 w 6002092"/>
              <a:gd name="connsiteY6" fmla="*/ 3001046 h 6002092"/>
              <a:gd name="connsiteX7" fmla="*/ 3001046 w 6002092"/>
              <a:gd name="connsiteY7" fmla="*/ 6002092 h 6002092"/>
              <a:gd name="connsiteX8" fmla="*/ 0 w 6002092"/>
              <a:gd name="connsiteY8" fmla="*/ 3001046 h 6002092"/>
              <a:gd name="connsiteX9" fmla="*/ 3001046 w 6002092"/>
              <a:gd name="connsiteY9" fmla="*/ 0 h 600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02092" h="6002092">
                <a:moveTo>
                  <a:pt x="2988346" y="175406"/>
                </a:moveTo>
                <a:cubicBezTo>
                  <a:pt x="1427788" y="175406"/>
                  <a:pt x="162706" y="1440488"/>
                  <a:pt x="162706" y="3001046"/>
                </a:cubicBezTo>
                <a:cubicBezTo>
                  <a:pt x="162706" y="4561604"/>
                  <a:pt x="1427788" y="5826686"/>
                  <a:pt x="2988346" y="5826686"/>
                </a:cubicBezTo>
                <a:cubicBezTo>
                  <a:pt x="4548904" y="5826686"/>
                  <a:pt x="5813986" y="4561604"/>
                  <a:pt x="5813986" y="3001046"/>
                </a:cubicBezTo>
                <a:cubicBezTo>
                  <a:pt x="5813986" y="1440488"/>
                  <a:pt x="4548904" y="175406"/>
                  <a:pt x="2988346" y="175406"/>
                </a:cubicBezTo>
                <a:close/>
                <a:moveTo>
                  <a:pt x="3001046" y="0"/>
                </a:moveTo>
                <a:cubicBezTo>
                  <a:pt x="4658478" y="0"/>
                  <a:pt x="6002092" y="1343614"/>
                  <a:pt x="6002092" y="3001046"/>
                </a:cubicBezTo>
                <a:cubicBezTo>
                  <a:pt x="6002092" y="4658478"/>
                  <a:pt x="4658478" y="6002092"/>
                  <a:pt x="3001046" y="6002092"/>
                </a:cubicBezTo>
                <a:cubicBezTo>
                  <a:pt x="1343614" y="6002092"/>
                  <a:pt x="0" y="4658478"/>
                  <a:pt x="0" y="3001046"/>
                </a:cubicBezTo>
                <a:cubicBezTo>
                  <a:pt x="0" y="1343614"/>
                  <a:pt x="1343614" y="0"/>
                  <a:pt x="300104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87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 rubr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 userDrawn="1"/>
        </p:nvGrpSpPr>
        <p:grpSpPr>
          <a:xfrm>
            <a:off x="2506259" y="0"/>
            <a:ext cx="3030538" cy="6122988"/>
            <a:chOff x="4581525" y="368300"/>
            <a:chExt cx="3030538" cy="6122988"/>
          </a:xfrm>
        </p:grpSpPr>
        <p:sp>
          <p:nvSpPr>
            <p:cNvPr id="12" name="Freeform 21"/>
            <p:cNvSpPr>
              <a:spLocks/>
            </p:cNvSpPr>
            <p:nvPr/>
          </p:nvSpPr>
          <p:spPr bwMode="auto">
            <a:xfrm>
              <a:off x="4637088" y="368300"/>
              <a:ext cx="2974975" cy="6122988"/>
            </a:xfrm>
            <a:custGeom>
              <a:avLst/>
              <a:gdLst>
                <a:gd name="T0" fmla="*/ 11258 w 15608"/>
                <a:gd name="T1" fmla="*/ 0 h 32128"/>
                <a:gd name="T2" fmla="*/ 15421 w 15608"/>
                <a:gd name="T3" fmla="*/ 0 h 32128"/>
                <a:gd name="T4" fmla="*/ 14630 w 15608"/>
                <a:gd name="T5" fmla="*/ 136 h 32128"/>
                <a:gd name="T6" fmla="*/ 1130 w 15608"/>
                <a:gd name="T7" fmla="*/ 16052 h 32128"/>
                <a:gd name="T8" fmla="*/ 15463 w 15608"/>
                <a:gd name="T9" fmla="*/ 32111 h 32128"/>
                <a:gd name="T10" fmla="*/ 15608 w 15608"/>
                <a:gd name="T11" fmla="*/ 32128 h 32128"/>
                <a:gd name="T12" fmla="*/ 11303 w 15608"/>
                <a:gd name="T13" fmla="*/ 32128 h 32128"/>
                <a:gd name="T14" fmla="*/ 9924 w 15608"/>
                <a:gd name="T15" fmla="*/ 31534 h 32128"/>
                <a:gd name="T16" fmla="*/ 94 w 15608"/>
                <a:gd name="T17" fmla="*/ 17824 h 32128"/>
                <a:gd name="T18" fmla="*/ 0 w 15608"/>
                <a:gd name="T19" fmla="*/ 16052 h 32128"/>
                <a:gd name="T20" fmla="*/ 94 w 15608"/>
                <a:gd name="T21" fmla="*/ 14280 h 32128"/>
                <a:gd name="T22" fmla="*/ 10218 w 15608"/>
                <a:gd name="T23" fmla="*/ 430 h 32128"/>
                <a:gd name="T24" fmla="*/ 11258 w 15608"/>
                <a:gd name="T25" fmla="*/ 0 h 3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08" h="32128">
                  <a:moveTo>
                    <a:pt x="11258" y="0"/>
                  </a:moveTo>
                  <a:lnTo>
                    <a:pt x="15421" y="0"/>
                  </a:lnTo>
                  <a:lnTo>
                    <a:pt x="14630" y="136"/>
                  </a:lnTo>
                  <a:cubicBezTo>
                    <a:pt x="6925" y="1651"/>
                    <a:pt x="1130" y="8201"/>
                    <a:pt x="1130" y="16052"/>
                  </a:cubicBezTo>
                  <a:cubicBezTo>
                    <a:pt x="1130" y="24183"/>
                    <a:pt x="7347" y="30919"/>
                    <a:pt x="15463" y="32111"/>
                  </a:cubicBezTo>
                  <a:lnTo>
                    <a:pt x="15608" y="32128"/>
                  </a:lnTo>
                  <a:lnTo>
                    <a:pt x="11303" y="32128"/>
                  </a:lnTo>
                  <a:lnTo>
                    <a:pt x="9924" y="31534"/>
                  </a:lnTo>
                  <a:cubicBezTo>
                    <a:pt x="4558" y="28933"/>
                    <a:pt x="729" y="23832"/>
                    <a:pt x="94" y="17824"/>
                  </a:cubicBezTo>
                  <a:lnTo>
                    <a:pt x="0" y="16052"/>
                  </a:lnTo>
                  <a:lnTo>
                    <a:pt x="94" y="14280"/>
                  </a:lnTo>
                  <a:cubicBezTo>
                    <a:pt x="740" y="8163"/>
                    <a:pt x="4698" y="2986"/>
                    <a:pt x="10218" y="430"/>
                  </a:cubicBezTo>
                  <a:lnTo>
                    <a:pt x="11258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auto">
            <a:xfrm>
              <a:off x="4581525" y="368300"/>
              <a:ext cx="2300288" cy="6122988"/>
            </a:xfrm>
            <a:custGeom>
              <a:avLst/>
              <a:gdLst>
                <a:gd name="T0" fmla="*/ 10672 w 12072"/>
                <a:gd name="T1" fmla="*/ 0 h 32128"/>
                <a:gd name="T2" fmla="*/ 12072 w 12072"/>
                <a:gd name="T3" fmla="*/ 0 h 32128"/>
                <a:gd name="T4" fmla="*/ 11554 w 12072"/>
                <a:gd name="T5" fmla="*/ 183 h 32128"/>
                <a:gd name="T6" fmla="*/ 545 w 12072"/>
                <a:gd name="T7" fmla="*/ 16144 h 32128"/>
                <a:gd name="T8" fmla="*/ 11554 w 12072"/>
                <a:gd name="T9" fmla="*/ 32106 h 32128"/>
                <a:gd name="T10" fmla="*/ 11619 w 12072"/>
                <a:gd name="T11" fmla="*/ 32128 h 32128"/>
                <a:gd name="T12" fmla="*/ 10350 w 12072"/>
                <a:gd name="T13" fmla="*/ 32128 h 32128"/>
                <a:gd name="T14" fmla="*/ 9719 w 12072"/>
                <a:gd name="T15" fmla="*/ 31836 h 32128"/>
                <a:gd name="T16" fmla="*/ 0 w 12072"/>
                <a:gd name="T17" fmla="*/ 16144 h 32128"/>
                <a:gd name="T18" fmla="*/ 10317 w 12072"/>
                <a:gd name="T19" fmla="*/ 154 h 32128"/>
                <a:gd name="T20" fmla="*/ 10672 w 12072"/>
                <a:gd name="T21" fmla="*/ 0 h 3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72" h="32128">
                  <a:moveTo>
                    <a:pt x="10672" y="0"/>
                  </a:moveTo>
                  <a:lnTo>
                    <a:pt x="12072" y="0"/>
                  </a:lnTo>
                  <a:lnTo>
                    <a:pt x="11554" y="183"/>
                  </a:lnTo>
                  <a:cubicBezTo>
                    <a:pt x="5084" y="2813"/>
                    <a:pt x="545" y="8969"/>
                    <a:pt x="545" y="16144"/>
                  </a:cubicBezTo>
                  <a:cubicBezTo>
                    <a:pt x="545" y="23320"/>
                    <a:pt x="5084" y="29476"/>
                    <a:pt x="11554" y="32106"/>
                  </a:cubicBezTo>
                  <a:lnTo>
                    <a:pt x="11619" y="32128"/>
                  </a:lnTo>
                  <a:lnTo>
                    <a:pt x="10350" y="32128"/>
                  </a:lnTo>
                  <a:lnTo>
                    <a:pt x="9719" y="31836"/>
                  </a:lnTo>
                  <a:cubicBezTo>
                    <a:pt x="3930" y="28814"/>
                    <a:pt x="0" y="22920"/>
                    <a:pt x="0" y="16144"/>
                  </a:cubicBezTo>
                  <a:cubicBezTo>
                    <a:pt x="0" y="9137"/>
                    <a:pt x="4203" y="3074"/>
                    <a:pt x="10317" y="154"/>
                  </a:cubicBezTo>
                  <a:lnTo>
                    <a:pt x="10672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" name="Freeform 5"/>
          <p:cNvSpPr>
            <a:spLocks/>
          </p:cNvSpPr>
          <p:nvPr userDrawn="1"/>
        </p:nvSpPr>
        <p:spPr bwMode="auto">
          <a:xfrm>
            <a:off x="0" y="0"/>
            <a:ext cx="4548188" cy="6122988"/>
          </a:xfrm>
          <a:custGeom>
            <a:avLst/>
            <a:gdLst>
              <a:gd name="T0" fmla="*/ 0 w 23872"/>
              <a:gd name="T1" fmla="*/ 0 h 32128"/>
              <a:gd name="T2" fmla="*/ 23872 w 23872"/>
              <a:gd name="T3" fmla="*/ 0 h 32128"/>
              <a:gd name="T4" fmla="*/ 23517 w 23872"/>
              <a:gd name="T5" fmla="*/ 154 h 32128"/>
              <a:gd name="T6" fmla="*/ 13199 w 23872"/>
              <a:gd name="T7" fmla="*/ 16144 h 32128"/>
              <a:gd name="T8" fmla="*/ 22919 w 23872"/>
              <a:gd name="T9" fmla="*/ 31836 h 32128"/>
              <a:gd name="T10" fmla="*/ 23550 w 23872"/>
              <a:gd name="T11" fmla="*/ 32128 h 32128"/>
              <a:gd name="T12" fmla="*/ 0 w 23872"/>
              <a:gd name="T13" fmla="*/ 32128 h 32128"/>
              <a:gd name="T14" fmla="*/ 0 w 23872"/>
              <a:gd name="T15" fmla="*/ 0 h 32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872" h="32128">
                <a:moveTo>
                  <a:pt x="0" y="0"/>
                </a:moveTo>
                <a:lnTo>
                  <a:pt x="23872" y="0"/>
                </a:lnTo>
                <a:lnTo>
                  <a:pt x="23517" y="154"/>
                </a:lnTo>
                <a:cubicBezTo>
                  <a:pt x="17402" y="3074"/>
                  <a:pt x="13199" y="9137"/>
                  <a:pt x="13199" y="16144"/>
                </a:cubicBezTo>
                <a:cubicBezTo>
                  <a:pt x="13199" y="22920"/>
                  <a:pt x="17129" y="28814"/>
                  <a:pt x="22919" y="31836"/>
                </a:cubicBezTo>
                <a:lnTo>
                  <a:pt x="23550" y="32128"/>
                </a:lnTo>
                <a:lnTo>
                  <a:pt x="0" y="3212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3562350" y="2763362"/>
            <a:ext cx="7908924" cy="321627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fr-FR" sz="2400" dirty="0" smtClean="0"/>
              <a:t>Slides de sous-rubriques</a:t>
            </a:r>
            <a:endParaRPr lang="fr-FR" sz="24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3562350" y="3117593"/>
            <a:ext cx="7908924" cy="246221"/>
          </a:xfrm>
        </p:spPr>
        <p:txBody>
          <a:bodyPr/>
          <a:lstStyle>
            <a:lvl1pPr>
              <a:defRPr sz="1600" cap="all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2822873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Message 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 17"/>
          <p:cNvSpPr/>
          <p:nvPr userDrawn="1"/>
        </p:nvSpPr>
        <p:spPr>
          <a:xfrm>
            <a:off x="6181280" y="771525"/>
            <a:ext cx="6010718" cy="5442478"/>
          </a:xfrm>
          <a:custGeom>
            <a:avLst/>
            <a:gdLst>
              <a:gd name="connsiteX0" fmla="*/ 2721239 w 6010718"/>
              <a:gd name="connsiteY0" fmla="*/ 0 h 5442478"/>
              <a:gd name="connsiteX1" fmla="*/ 2734119 w 6010718"/>
              <a:gd name="connsiteY1" fmla="*/ 650 h 5442478"/>
              <a:gd name="connsiteX2" fmla="*/ 2734119 w 6010718"/>
              <a:gd name="connsiteY2" fmla="*/ 0 h 5442478"/>
              <a:gd name="connsiteX3" fmla="*/ 6010718 w 6010718"/>
              <a:gd name="connsiteY3" fmla="*/ 0 h 5442478"/>
              <a:gd name="connsiteX4" fmla="*/ 6010718 w 6010718"/>
              <a:gd name="connsiteY4" fmla="*/ 5442478 h 5442478"/>
              <a:gd name="connsiteX5" fmla="*/ 2734119 w 6010718"/>
              <a:gd name="connsiteY5" fmla="*/ 5442478 h 5442478"/>
              <a:gd name="connsiteX6" fmla="*/ 2734119 w 6010718"/>
              <a:gd name="connsiteY6" fmla="*/ 5441828 h 5442478"/>
              <a:gd name="connsiteX7" fmla="*/ 2721239 w 6010718"/>
              <a:gd name="connsiteY7" fmla="*/ 5442478 h 5442478"/>
              <a:gd name="connsiteX8" fmla="*/ 0 w 6010718"/>
              <a:gd name="connsiteY8" fmla="*/ 2721239 h 5442478"/>
              <a:gd name="connsiteX9" fmla="*/ 2721239 w 6010718"/>
              <a:gd name="connsiteY9" fmla="*/ 0 h 54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0718" h="5442478">
                <a:moveTo>
                  <a:pt x="2721239" y="0"/>
                </a:moveTo>
                <a:lnTo>
                  <a:pt x="2734119" y="650"/>
                </a:lnTo>
                <a:lnTo>
                  <a:pt x="2734119" y="0"/>
                </a:lnTo>
                <a:lnTo>
                  <a:pt x="6010718" y="0"/>
                </a:lnTo>
                <a:lnTo>
                  <a:pt x="6010718" y="5442478"/>
                </a:lnTo>
                <a:lnTo>
                  <a:pt x="2734119" y="5442478"/>
                </a:lnTo>
                <a:lnTo>
                  <a:pt x="2734119" y="5441828"/>
                </a:lnTo>
                <a:lnTo>
                  <a:pt x="2721239" y="5442478"/>
                </a:lnTo>
                <a:cubicBezTo>
                  <a:pt x="1218340" y="5442478"/>
                  <a:pt x="0" y="4224138"/>
                  <a:pt x="0" y="2721239"/>
                </a:cubicBezTo>
                <a:cubicBezTo>
                  <a:pt x="0" y="1218340"/>
                  <a:pt x="1218340" y="0"/>
                  <a:pt x="272123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fr-FR" sz="1800" dirty="0" smtClean="0">
              <a:solidFill>
                <a:srgbClr val="FFFFFF"/>
              </a:solidFill>
            </a:endParaRP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6334726" y="924970"/>
            <a:ext cx="5135587" cy="5135587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Message clé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5136000" cy="1410643"/>
          </a:xfrm>
        </p:spPr>
        <p:txBody>
          <a:bodyPr numCol="1" spcCol="432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noProof="0" dirty="0" smtClean="0"/>
              <a:t>Modifiez les styles du texte du masque 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1280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space réservé du texte 15"/>
          <p:cNvSpPr>
            <a:spLocks noGrp="1"/>
          </p:cNvSpPr>
          <p:nvPr>
            <p:ph type="body" sz="quarter" idx="20"/>
          </p:nvPr>
        </p:nvSpPr>
        <p:spPr>
          <a:xfrm>
            <a:off x="721100" y="4394471"/>
            <a:ext cx="51336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3"/>
          </p:nvPr>
        </p:nvSpPr>
        <p:spPr>
          <a:xfrm>
            <a:off x="2559515" y="1397421"/>
            <a:ext cx="3295185" cy="221599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600" b="1" cap="all" baseline="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7" name="Espace réservé du texte 15"/>
          <p:cNvSpPr>
            <a:spLocks noGrp="1"/>
          </p:cNvSpPr>
          <p:nvPr>
            <p:ph type="body" sz="quarter" idx="14"/>
          </p:nvPr>
        </p:nvSpPr>
        <p:spPr>
          <a:xfrm>
            <a:off x="2559515" y="1661959"/>
            <a:ext cx="3295185" cy="24622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8" name="Espace réservé du texte 15"/>
          <p:cNvSpPr>
            <a:spLocks noGrp="1"/>
          </p:cNvSpPr>
          <p:nvPr>
            <p:ph type="body" sz="quarter" idx="15"/>
          </p:nvPr>
        </p:nvSpPr>
        <p:spPr>
          <a:xfrm>
            <a:off x="2559515" y="1970169"/>
            <a:ext cx="3295185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i="1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9" name="Espace réservé du texte 15"/>
          <p:cNvSpPr>
            <a:spLocks noGrp="1"/>
          </p:cNvSpPr>
          <p:nvPr>
            <p:ph type="body" sz="quarter" idx="16"/>
          </p:nvPr>
        </p:nvSpPr>
        <p:spPr>
          <a:xfrm>
            <a:off x="2559515" y="2188849"/>
            <a:ext cx="3295185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i="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20" name="Espace réservé du texte 15"/>
          <p:cNvSpPr>
            <a:spLocks noGrp="1"/>
          </p:cNvSpPr>
          <p:nvPr>
            <p:ph type="body" sz="quarter" idx="17"/>
          </p:nvPr>
        </p:nvSpPr>
        <p:spPr>
          <a:xfrm>
            <a:off x="721100" y="2659728"/>
            <a:ext cx="5133600" cy="180049"/>
          </a:xfrm>
          <a:noFill/>
        </p:spPr>
        <p:txBody>
          <a:bodyPr anchor="b"/>
          <a:lstStyle>
            <a:lvl1pPr algn="r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43" name="Espace réservé du texte 42"/>
          <p:cNvSpPr>
            <a:spLocks noGrp="1"/>
          </p:cNvSpPr>
          <p:nvPr>
            <p:ph type="body" sz="quarter" idx="18" hasCustomPrompt="1"/>
          </p:nvPr>
        </p:nvSpPr>
        <p:spPr>
          <a:xfrm>
            <a:off x="721100" y="2866269"/>
            <a:ext cx="51336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4" name="Espace réservé du texte 15"/>
          <p:cNvSpPr>
            <a:spLocks noGrp="1"/>
          </p:cNvSpPr>
          <p:nvPr>
            <p:ph type="body" sz="quarter" idx="19"/>
          </p:nvPr>
        </p:nvSpPr>
        <p:spPr>
          <a:xfrm>
            <a:off x="719401" y="2947122"/>
            <a:ext cx="5135299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8" name="Espace réservé pour une image  77"/>
          <p:cNvSpPr>
            <a:spLocks noGrp="1"/>
          </p:cNvSpPr>
          <p:nvPr>
            <p:ph type="pic" sz="quarter" idx="12" hasCustomPrompt="1"/>
          </p:nvPr>
        </p:nvSpPr>
        <p:spPr>
          <a:xfrm>
            <a:off x="770285" y="1123950"/>
            <a:ext cx="1553815" cy="1553815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 cmpd="sng">
            <a:solidFill>
              <a:schemeClr val="bg2">
                <a:alpha val="20000"/>
              </a:schemeClr>
            </a:solidFill>
          </a:ln>
          <a:effectLst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</a:t>
            </a:r>
            <a:br>
              <a:rPr lang="fr-FR" dirty="0" smtClean="0"/>
            </a:br>
            <a:r>
              <a:rPr lang="fr-FR" dirty="0" smtClean="0"/>
              <a:t>pour insérer une photo</a:t>
            </a:r>
            <a:endParaRPr lang="fr-FR" dirty="0"/>
          </a:p>
        </p:txBody>
      </p:sp>
      <p:sp>
        <p:nvSpPr>
          <p:cNvPr id="47" name="Espace réservé du texte 15"/>
          <p:cNvSpPr>
            <a:spLocks noGrp="1"/>
          </p:cNvSpPr>
          <p:nvPr>
            <p:ph type="body" sz="quarter" idx="22"/>
          </p:nvPr>
        </p:nvSpPr>
        <p:spPr>
          <a:xfrm>
            <a:off x="719401" y="4681865"/>
            <a:ext cx="5135299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48" name="Espace réservé du texte 15"/>
          <p:cNvSpPr>
            <a:spLocks noGrp="1"/>
          </p:cNvSpPr>
          <p:nvPr>
            <p:ph type="body" sz="quarter" idx="23"/>
          </p:nvPr>
        </p:nvSpPr>
        <p:spPr>
          <a:xfrm>
            <a:off x="6339000" y="1348933"/>
            <a:ext cx="51336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49" name="Espace réservé du texte 48"/>
          <p:cNvSpPr>
            <a:spLocks noGrp="1"/>
          </p:cNvSpPr>
          <p:nvPr>
            <p:ph type="body" sz="quarter" idx="24" hasCustomPrompt="1"/>
          </p:nvPr>
        </p:nvSpPr>
        <p:spPr>
          <a:xfrm>
            <a:off x="6339000" y="1555474"/>
            <a:ext cx="51336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0" name="Espace réservé du texte 15"/>
          <p:cNvSpPr>
            <a:spLocks noGrp="1"/>
          </p:cNvSpPr>
          <p:nvPr>
            <p:ph type="body" sz="quarter" idx="25" hasCustomPrompt="1"/>
          </p:nvPr>
        </p:nvSpPr>
        <p:spPr>
          <a:xfrm>
            <a:off x="6337301" y="1636327"/>
            <a:ext cx="5135299" cy="160813"/>
          </a:xfrm>
        </p:spPr>
        <p:txBody>
          <a:bodyPr anchor="t"/>
          <a:lstStyle>
            <a:lvl1pPr algn="ctr"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LOGOS</a:t>
            </a:r>
          </a:p>
        </p:txBody>
      </p:sp>
      <p:sp>
        <p:nvSpPr>
          <p:cNvPr id="51" name="Espace réservé du texte 15"/>
          <p:cNvSpPr>
            <a:spLocks noGrp="1"/>
          </p:cNvSpPr>
          <p:nvPr>
            <p:ph type="body" sz="quarter" idx="26"/>
          </p:nvPr>
        </p:nvSpPr>
        <p:spPr>
          <a:xfrm>
            <a:off x="6340699" y="2659728"/>
            <a:ext cx="51336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52" name="Espace réservé du texte 51"/>
          <p:cNvSpPr>
            <a:spLocks noGrp="1"/>
          </p:cNvSpPr>
          <p:nvPr>
            <p:ph type="body" sz="quarter" idx="27" hasCustomPrompt="1"/>
          </p:nvPr>
        </p:nvSpPr>
        <p:spPr>
          <a:xfrm>
            <a:off x="6340699" y="2866269"/>
            <a:ext cx="51336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4" name="Espace réservé du texte 15"/>
          <p:cNvSpPr>
            <a:spLocks noGrp="1"/>
          </p:cNvSpPr>
          <p:nvPr>
            <p:ph type="body" sz="quarter" idx="28"/>
          </p:nvPr>
        </p:nvSpPr>
        <p:spPr>
          <a:xfrm>
            <a:off x="6339000" y="2947122"/>
            <a:ext cx="5135299" cy="160813"/>
          </a:xfrm>
        </p:spPr>
        <p:txBody>
          <a:bodyPr numCol="2" spcCol="360000" anchor="t"/>
          <a:lstStyle>
            <a:lvl1pPr>
              <a:lnSpc>
                <a:spcPct val="95000"/>
              </a:lnSpc>
              <a:spcBef>
                <a:spcPts val="400"/>
              </a:spcBef>
              <a:defRPr sz="1100" b="1" cap="none" baseline="0">
                <a:solidFill>
                  <a:schemeClr val="accent6"/>
                </a:solidFill>
              </a:defRPr>
            </a:lvl1pPr>
            <a:lvl2pPr marL="0" indent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None/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55" name="Espace réservé du texte 54"/>
          <p:cNvSpPr>
            <a:spLocks noGrp="1"/>
          </p:cNvSpPr>
          <p:nvPr>
            <p:ph type="body" sz="quarter" idx="29" hasCustomPrompt="1"/>
          </p:nvPr>
        </p:nvSpPr>
        <p:spPr>
          <a:xfrm>
            <a:off x="721100" y="4617638"/>
            <a:ext cx="51336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5974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 - 3 pers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8" name="Espace réservé pour une image  77"/>
          <p:cNvSpPr>
            <a:spLocks noGrp="1"/>
          </p:cNvSpPr>
          <p:nvPr>
            <p:ph type="pic" sz="quarter" idx="12" hasCustomPrompt="1"/>
          </p:nvPr>
        </p:nvSpPr>
        <p:spPr>
          <a:xfrm>
            <a:off x="770286" y="1220990"/>
            <a:ext cx="1346218" cy="13462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 cmpd="sng">
            <a:solidFill>
              <a:schemeClr val="bg2">
                <a:alpha val="20000"/>
              </a:schemeClr>
            </a:solidFill>
          </a:ln>
          <a:effectLst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</a:t>
            </a:r>
            <a:br>
              <a:rPr lang="fr-FR" dirty="0" smtClean="0"/>
            </a:br>
            <a:r>
              <a:rPr lang="fr-FR" dirty="0" smtClean="0"/>
              <a:t>pour insérer une photo</a:t>
            </a:r>
            <a:endParaRPr lang="fr-FR" dirty="0"/>
          </a:p>
        </p:txBody>
      </p:sp>
      <p:sp>
        <p:nvSpPr>
          <p:cNvPr id="11" name="Espace réservé pour une image  77"/>
          <p:cNvSpPr>
            <a:spLocks noGrp="1"/>
          </p:cNvSpPr>
          <p:nvPr>
            <p:ph type="pic" sz="quarter" idx="13" hasCustomPrompt="1"/>
          </p:nvPr>
        </p:nvSpPr>
        <p:spPr>
          <a:xfrm>
            <a:off x="4399311" y="1220990"/>
            <a:ext cx="1346218" cy="13462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 cmpd="sng">
            <a:solidFill>
              <a:schemeClr val="bg2">
                <a:alpha val="20000"/>
              </a:schemeClr>
            </a:solidFill>
          </a:ln>
          <a:effectLst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</a:t>
            </a:r>
            <a:br>
              <a:rPr lang="fr-FR" dirty="0" smtClean="0"/>
            </a:br>
            <a:r>
              <a:rPr lang="fr-FR" dirty="0" smtClean="0"/>
              <a:t>pour insérer une photo</a:t>
            </a:r>
            <a:endParaRPr lang="fr-FR" dirty="0"/>
          </a:p>
        </p:txBody>
      </p:sp>
      <p:sp>
        <p:nvSpPr>
          <p:cNvPr id="12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8037861" y="1220990"/>
            <a:ext cx="1346218" cy="13462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 cmpd="sng">
            <a:solidFill>
              <a:schemeClr val="bg2">
                <a:alpha val="20000"/>
              </a:schemeClr>
            </a:solidFill>
          </a:ln>
          <a:effectLst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</a:t>
            </a:r>
            <a:br>
              <a:rPr lang="fr-FR" dirty="0" smtClean="0"/>
            </a:br>
            <a:r>
              <a:rPr lang="fr-FR" dirty="0" smtClean="0"/>
              <a:t>pour insérer une photo</a:t>
            </a:r>
            <a:endParaRPr lang="fr-FR" dirty="0"/>
          </a:p>
        </p:txBody>
      </p:sp>
      <p:sp>
        <p:nvSpPr>
          <p:cNvPr id="7" name="Espace réservé du texte 15"/>
          <p:cNvSpPr>
            <a:spLocks noGrp="1"/>
          </p:cNvSpPr>
          <p:nvPr>
            <p:ph type="body" sz="quarter" idx="15"/>
          </p:nvPr>
        </p:nvSpPr>
        <p:spPr>
          <a:xfrm>
            <a:off x="2283290" y="1425121"/>
            <a:ext cx="1908000" cy="193899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400" b="1" cap="all" baseline="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9" name="Espace réservé du texte 15"/>
          <p:cNvSpPr>
            <a:spLocks noGrp="1"/>
          </p:cNvSpPr>
          <p:nvPr>
            <p:ph type="body" sz="quarter" idx="16"/>
          </p:nvPr>
        </p:nvSpPr>
        <p:spPr>
          <a:xfrm>
            <a:off x="2283290" y="1661959"/>
            <a:ext cx="1908000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0" name="Espace réservé du texte 15"/>
          <p:cNvSpPr>
            <a:spLocks noGrp="1"/>
          </p:cNvSpPr>
          <p:nvPr>
            <p:ph type="body" sz="quarter" idx="17"/>
          </p:nvPr>
        </p:nvSpPr>
        <p:spPr>
          <a:xfrm>
            <a:off x="2283290" y="197016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1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8"/>
          </p:nvPr>
        </p:nvSpPr>
        <p:spPr>
          <a:xfrm>
            <a:off x="2283290" y="218884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4" name="Espace réservé du texte 15"/>
          <p:cNvSpPr>
            <a:spLocks noGrp="1"/>
          </p:cNvSpPr>
          <p:nvPr>
            <p:ph type="body" sz="quarter" idx="19"/>
          </p:nvPr>
        </p:nvSpPr>
        <p:spPr>
          <a:xfrm>
            <a:off x="721100" y="2668041"/>
            <a:ext cx="3492000" cy="180049"/>
          </a:xfrm>
          <a:noFill/>
        </p:spPr>
        <p:txBody>
          <a:bodyPr anchor="b"/>
          <a:lstStyle>
            <a:lvl1pPr algn="r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20" hasCustomPrompt="1"/>
          </p:nvPr>
        </p:nvSpPr>
        <p:spPr>
          <a:xfrm>
            <a:off x="721100" y="2874582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21"/>
          </p:nvPr>
        </p:nvSpPr>
        <p:spPr>
          <a:xfrm>
            <a:off x="719401" y="2955435"/>
            <a:ext cx="3492000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7" name="Espace réservé du texte 15"/>
          <p:cNvSpPr>
            <a:spLocks noGrp="1"/>
          </p:cNvSpPr>
          <p:nvPr>
            <p:ph type="body" sz="quarter" idx="22"/>
          </p:nvPr>
        </p:nvSpPr>
        <p:spPr>
          <a:xfrm>
            <a:off x="5929115" y="1425121"/>
            <a:ext cx="1908000" cy="193899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400" b="1" cap="all" baseline="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8" name="Espace réservé du texte 15"/>
          <p:cNvSpPr>
            <a:spLocks noGrp="1"/>
          </p:cNvSpPr>
          <p:nvPr>
            <p:ph type="body" sz="quarter" idx="23"/>
          </p:nvPr>
        </p:nvSpPr>
        <p:spPr>
          <a:xfrm>
            <a:off x="5929115" y="1661959"/>
            <a:ext cx="1908000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9" name="Espace réservé du texte 15"/>
          <p:cNvSpPr>
            <a:spLocks noGrp="1"/>
          </p:cNvSpPr>
          <p:nvPr>
            <p:ph type="body" sz="quarter" idx="24"/>
          </p:nvPr>
        </p:nvSpPr>
        <p:spPr>
          <a:xfrm>
            <a:off x="5929115" y="197016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1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0" name="Espace réservé du texte 15"/>
          <p:cNvSpPr>
            <a:spLocks noGrp="1"/>
          </p:cNvSpPr>
          <p:nvPr>
            <p:ph type="body" sz="quarter" idx="25"/>
          </p:nvPr>
        </p:nvSpPr>
        <p:spPr>
          <a:xfrm>
            <a:off x="5929115" y="218884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1" name="Espace réservé du texte 15"/>
          <p:cNvSpPr>
            <a:spLocks noGrp="1"/>
          </p:cNvSpPr>
          <p:nvPr>
            <p:ph type="body" sz="quarter" idx="26"/>
          </p:nvPr>
        </p:nvSpPr>
        <p:spPr>
          <a:xfrm>
            <a:off x="4366925" y="2668041"/>
            <a:ext cx="3492000" cy="180049"/>
          </a:xfrm>
          <a:noFill/>
        </p:spPr>
        <p:txBody>
          <a:bodyPr anchor="b"/>
          <a:lstStyle>
            <a:lvl1pPr algn="r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2" name="Espace réservé du texte 21"/>
          <p:cNvSpPr>
            <a:spLocks noGrp="1"/>
          </p:cNvSpPr>
          <p:nvPr>
            <p:ph type="body" sz="quarter" idx="27" hasCustomPrompt="1"/>
          </p:nvPr>
        </p:nvSpPr>
        <p:spPr>
          <a:xfrm>
            <a:off x="4366925" y="2874582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5"/>
          <p:cNvSpPr>
            <a:spLocks noGrp="1"/>
          </p:cNvSpPr>
          <p:nvPr>
            <p:ph type="body" sz="quarter" idx="28"/>
          </p:nvPr>
        </p:nvSpPr>
        <p:spPr>
          <a:xfrm>
            <a:off x="4365226" y="2955435"/>
            <a:ext cx="3492000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4" name="Espace réservé du texte 15"/>
          <p:cNvSpPr>
            <a:spLocks noGrp="1"/>
          </p:cNvSpPr>
          <p:nvPr>
            <p:ph type="body" sz="quarter" idx="29"/>
          </p:nvPr>
        </p:nvSpPr>
        <p:spPr>
          <a:xfrm>
            <a:off x="9578401" y="1425121"/>
            <a:ext cx="1908000" cy="193899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400" b="1" cap="all" baseline="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5" name="Espace réservé du texte 15"/>
          <p:cNvSpPr>
            <a:spLocks noGrp="1"/>
          </p:cNvSpPr>
          <p:nvPr>
            <p:ph type="body" sz="quarter" idx="30"/>
          </p:nvPr>
        </p:nvSpPr>
        <p:spPr>
          <a:xfrm>
            <a:off x="9578401" y="1661959"/>
            <a:ext cx="1908000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6" name="Espace réservé du texte 15"/>
          <p:cNvSpPr>
            <a:spLocks noGrp="1"/>
          </p:cNvSpPr>
          <p:nvPr>
            <p:ph type="body" sz="quarter" idx="31"/>
          </p:nvPr>
        </p:nvSpPr>
        <p:spPr>
          <a:xfrm>
            <a:off x="9578401" y="197016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1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7" name="Espace réservé du texte 15"/>
          <p:cNvSpPr>
            <a:spLocks noGrp="1"/>
          </p:cNvSpPr>
          <p:nvPr>
            <p:ph type="body" sz="quarter" idx="32"/>
          </p:nvPr>
        </p:nvSpPr>
        <p:spPr>
          <a:xfrm>
            <a:off x="9578401" y="218884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8" name="Espace réservé du texte 15"/>
          <p:cNvSpPr>
            <a:spLocks noGrp="1"/>
          </p:cNvSpPr>
          <p:nvPr>
            <p:ph type="body" sz="quarter" idx="33"/>
          </p:nvPr>
        </p:nvSpPr>
        <p:spPr>
          <a:xfrm>
            <a:off x="8016211" y="2668041"/>
            <a:ext cx="3492000" cy="180049"/>
          </a:xfrm>
          <a:noFill/>
        </p:spPr>
        <p:txBody>
          <a:bodyPr anchor="b"/>
          <a:lstStyle>
            <a:lvl1pPr algn="r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34" hasCustomPrompt="1"/>
          </p:nvPr>
        </p:nvSpPr>
        <p:spPr>
          <a:xfrm>
            <a:off x="8016211" y="2874582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5"/>
          <p:cNvSpPr>
            <a:spLocks noGrp="1"/>
          </p:cNvSpPr>
          <p:nvPr>
            <p:ph type="body" sz="quarter" idx="35"/>
          </p:nvPr>
        </p:nvSpPr>
        <p:spPr>
          <a:xfrm>
            <a:off x="8014512" y="2955435"/>
            <a:ext cx="3492000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31" name="Espace réservé du texte 15"/>
          <p:cNvSpPr>
            <a:spLocks noGrp="1"/>
          </p:cNvSpPr>
          <p:nvPr>
            <p:ph type="body" sz="quarter" idx="36"/>
          </p:nvPr>
        </p:nvSpPr>
        <p:spPr>
          <a:xfrm>
            <a:off x="719400" y="5128296"/>
            <a:ext cx="34920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32" name="Espace réservé du texte 31"/>
          <p:cNvSpPr>
            <a:spLocks noGrp="1"/>
          </p:cNvSpPr>
          <p:nvPr>
            <p:ph type="body" sz="quarter" idx="37" hasCustomPrompt="1"/>
          </p:nvPr>
        </p:nvSpPr>
        <p:spPr>
          <a:xfrm>
            <a:off x="719400" y="5334837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3" name="Espace réservé du texte 15"/>
          <p:cNvSpPr>
            <a:spLocks noGrp="1"/>
          </p:cNvSpPr>
          <p:nvPr>
            <p:ph type="body" sz="quarter" idx="38" hasCustomPrompt="1"/>
          </p:nvPr>
        </p:nvSpPr>
        <p:spPr>
          <a:xfrm>
            <a:off x="717701" y="5415690"/>
            <a:ext cx="3492000" cy="160813"/>
          </a:xfrm>
        </p:spPr>
        <p:txBody>
          <a:bodyPr anchor="t"/>
          <a:lstStyle>
            <a:lvl1pPr algn="ctr"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LOGOS</a:t>
            </a:r>
          </a:p>
        </p:txBody>
      </p:sp>
      <p:sp>
        <p:nvSpPr>
          <p:cNvPr id="34" name="Espace réservé du texte 15"/>
          <p:cNvSpPr>
            <a:spLocks noGrp="1"/>
          </p:cNvSpPr>
          <p:nvPr>
            <p:ph type="body" sz="quarter" idx="39"/>
          </p:nvPr>
        </p:nvSpPr>
        <p:spPr>
          <a:xfrm>
            <a:off x="4366925" y="5128296"/>
            <a:ext cx="34920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35" name="Espace réservé du texte 34"/>
          <p:cNvSpPr>
            <a:spLocks noGrp="1"/>
          </p:cNvSpPr>
          <p:nvPr>
            <p:ph type="body" sz="quarter" idx="40" hasCustomPrompt="1"/>
          </p:nvPr>
        </p:nvSpPr>
        <p:spPr>
          <a:xfrm>
            <a:off x="4366925" y="5334837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6" name="Espace réservé du texte 15"/>
          <p:cNvSpPr>
            <a:spLocks noGrp="1"/>
          </p:cNvSpPr>
          <p:nvPr>
            <p:ph type="body" sz="quarter" idx="41" hasCustomPrompt="1"/>
          </p:nvPr>
        </p:nvSpPr>
        <p:spPr>
          <a:xfrm>
            <a:off x="4366925" y="5415690"/>
            <a:ext cx="3492000" cy="160813"/>
          </a:xfrm>
        </p:spPr>
        <p:txBody>
          <a:bodyPr anchor="t"/>
          <a:lstStyle>
            <a:lvl1pPr algn="ctr"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LOGOS</a:t>
            </a:r>
          </a:p>
        </p:txBody>
      </p:sp>
      <p:sp>
        <p:nvSpPr>
          <p:cNvPr id="37" name="Espace réservé du texte 15"/>
          <p:cNvSpPr>
            <a:spLocks noGrp="1"/>
          </p:cNvSpPr>
          <p:nvPr>
            <p:ph type="body" sz="quarter" idx="42"/>
          </p:nvPr>
        </p:nvSpPr>
        <p:spPr>
          <a:xfrm>
            <a:off x="8014512" y="5128296"/>
            <a:ext cx="34920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38" name="Espace réservé du texte 37"/>
          <p:cNvSpPr>
            <a:spLocks noGrp="1"/>
          </p:cNvSpPr>
          <p:nvPr>
            <p:ph type="body" sz="quarter" idx="43" hasCustomPrompt="1"/>
          </p:nvPr>
        </p:nvSpPr>
        <p:spPr>
          <a:xfrm>
            <a:off x="8014512" y="5334837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9" name="Espace réservé du texte 15"/>
          <p:cNvSpPr>
            <a:spLocks noGrp="1"/>
          </p:cNvSpPr>
          <p:nvPr>
            <p:ph type="body" sz="quarter" idx="44" hasCustomPrompt="1"/>
          </p:nvPr>
        </p:nvSpPr>
        <p:spPr>
          <a:xfrm>
            <a:off x="8014512" y="5415690"/>
            <a:ext cx="3492000" cy="160813"/>
          </a:xfrm>
        </p:spPr>
        <p:txBody>
          <a:bodyPr anchor="t"/>
          <a:lstStyle>
            <a:lvl1pPr algn="ctr"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LOGOS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90516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Groupe 46"/>
          <p:cNvGrpSpPr/>
          <p:nvPr userDrawn="1"/>
        </p:nvGrpSpPr>
        <p:grpSpPr>
          <a:xfrm>
            <a:off x="5534457" y="1440360"/>
            <a:ext cx="1123087" cy="1578711"/>
            <a:chOff x="5334807" y="2367474"/>
            <a:chExt cx="1123087" cy="1578711"/>
          </a:xfrm>
        </p:grpSpPr>
        <p:sp>
          <p:nvSpPr>
            <p:cNvPr id="55" name="Rectangle 6"/>
            <p:cNvSpPr>
              <a:spLocks noChangeArrowheads="1"/>
            </p:cNvSpPr>
            <p:nvPr/>
          </p:nvSpPr>
          <p:spPr bwMode="auto">
            <a:xfrm>
              <a:off x="5334807" y="2367474"/>
              <a:ext cx="1123087" cy="93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6" name="Rectangle 7"/>
            <p:cNvSpPr>
              <a:spLocks noChangeArrowheads="1"/>
            </p:cNvSpPr>
            <p:nvPr/>
          </p:nvSpPr>
          <p:spPr bwMode="auto">
            <a:xfrm>
              <a:off x="5334807" y="3109193"/>
              <a:ext cx="1123087" cy="94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angle 8"/>
            <p:cNvSpPr>
              <a:spLocks noChangeArrowheads="1"/>
            </p:cNvSpPr>
            <p:nvPr/>
          </p:nvSpPr>
          <p:spPr bwMode="auto">
            <a:xfrm>
              <a:off x="5334807" y="3852034"/>
              <a:ext cx="1123087" cy="94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e 11"/>
          <p:cNvGrpSpPr>
            <a:grpSpLocks noChangeAspect="1"/>
          </p:cNvGrpSpPr>
          <p:nvPr userDrawn="1"/>
        </p:nvGrpSpPr>
        <p:grpSpPr>
          <a:xfrm>
            <a:off x="9871676" y="6120000"/>
            <a:ext cx="1973302" cy="387350"/>
            <a:chOff x="10272298" y="6067928"/>
            <a:chExt cx="1574765" cy="309119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42655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è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719622" y="5340069"/>
            <a:ext cx="10752761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719620" y="4385412"/>
            <a:ext cx="5136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6336381" y="4385412"/>
            <a:ext cx="5136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22660" y="3423125"/>
            <a:ext cx="34224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386321" y="3423125"/>
            <a:ext cx="34224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8049981" y="3423125"/>
            <a:ext cx="34224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720000" y="1080000"/>
            <a:ext cx="10752000" cy="1046440"/>
          </a:xfrm>
        </p:spPr>
        <p:txBody>
          <a:bodyPr/>
          <a:lstStyle/>
          <a:p>
            <a:pPr lvl="0"/>
            <a:r>
              <a:rPr lang="fr-FR" noProof="0" dirty="0" smtClean="0"/>
              <a:t>Modifiez les styles du texte du masque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  <a:endParaRPr lang="fr-FR" noProof="0" dirty="0"/>
          </a:p>
        </p:txBody>
      </p:sp>
      <p:grpSp>
        <p:nvGrpSpPr>
          <p:cNvPr id="3" name="Groupe 2"/>
          <p:cNvGrpSpPr/>
          <p:nvPr userDrawn="1"/>
        </p:nvGrpSpPr>
        <p:grpSpPr>
          <a:xfrm>
            <a:off x="-186541" y="-108943"/>
            <a:ext cx="12565083" cy="7075886"/>
            <a:chOff x="-186541" y="-108943"/>
            <a:chExt cx="12565083" cy="7075886"/>
          </a:xfrm>
        </p:grpSpPr>
        <p:cxnSp>
          <p:nvCxnSpPr>
            <p:cNvPr id="25" name="Connecteur droit 5"/>
            <p:cNvCxnSpPr/>
            <p:nvPr userDrawn="1"/>
          </p:nvCxnSpPr>
          <p:spPr>
            <a:xfrm>
              <a:off x="717551" y="-108943"/>
              <a:ext cx="0" cy="7075886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7"/>
            <p:cNvCxnSpPr/>
            <p:nvPr userDrawn="1"/>
          </p:nvCxnSpPr>
          <p:spPr>
            <a:xfrm>
              <a:off x="5856000" y="-108943"/>
              <a:ext cx="0" cy="7075886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8"/>
            <p:cNvCxnSpPr/>
            <p:nvPr userDrawn="1"/>
          </p:nvCxnSpPr>
          <p:spPr>
            <a:xfrm>
              <a:off x="6334727" y="-108943"/>
              <a:ext cx="0" cy="7075886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9"/>
            <p:cNvCxnSpPr/>
            <p:nvPr userDrawn="1"/>
          </p:nvCxnSpPr>
          <p:spPr>
            <a:xfrm>
              <a:off x="11470313" y="-108943"/>
              <a:ext cx="0" cy="7075886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10"/>
            <p:cNvCxnSpPr/>
            <p:nvPr userDrawn="1"/>
          </p:nvCxnSpPr>
          <p:spPr>
            <a:xfrm>
              <a:off x="-186541" y="6059170"/>
              <a:ext cx="12565083" cy="0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14"/>
            <p:cNvCxnSpPr/>
            <p:nvPr userDrawn="1"/>
          </p:nvCxnSpPr>
          <p:spPr>
            <a:xfrm>
              <a:off x="-186541" y="1080000"/>
              <a:ext cx="12565083" cy="0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77863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e 23"/>
          <p:cNvGrpSpPr>
            <a:grpSpLocks noChangeAspect="1"/>
          </p:cNvGrpSpPr>
          <p:nvPr userDrawn="1"/>
        </p:nvGrpSpPr>
        <p:grpSpPr>
          <a:xfrm>
            <a:off x="468000" y="6120000"/>
            <a:ext cx="1973302" cy="387350"/>
            <a:chOff x="10272298" y="6067928"/>
            <a:chExt cx="1574765" cy="309119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09567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4" name="Groupe 10"/>
          <p:cNvGrpSpPr>
            <a:grpSpLocks noChangeAspect="1"/>
          </p:cNvGrpSpPr>
          <p:nvPr userDrawn="1"/>
        </p:nvGrpSpPr>
        <p:grpSpPr>
          <a:xfrm>
            <a:off x="468000" y="360000"/>
            <a:ext cx="1973302" cy="387350"/>
            <a:chOff x="10272298" y="6067928"/>
            <a:chExt cx="1574765" cy="309119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0209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e 19"/>
          <p:cNvGrpSpPr>
            <a:grpSpLocks noChangeAspect="1"/>
          </p:cNvGrpSpPr>
          <p:nvPr userDrawn="1"/>
        </p:nvGrpSpPr>
        <p:grpSpPr>
          <a:xfrm>
            <a:off x="9900000" y="360000"/>
            <a:ext cx="1973302" cy="387350"/>
            <a:chOff x="10272298" y="6067928"/>
            <a:chExt cx="1574765" cy="309119"/>
          </a:xfrm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7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62485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4" name="Groupe 23"/>
          <p:cNvGrpSpPr>
            <a:grpSpLocks noChangeAspect="1"/>
          </p:cNvGrpSpPr>
          <p:nvPr userDrawn="1"/>
        </p:nvGrpSpPr>
        <p:grpSpPr>
          <a:xfrm>
            <a:off x="468000" y="6120000"/>
            <a:ext cx="1973302" cy="387350"/>
            <a:chOff x="10272298" y="6067928"/>
            <a:chExt cx="1574765" cy="309119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78033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e 19"/>
          <p:cNvGrpSpPr>
            <a:grpSpLocks noChangeAspect="1"/>
          </p:cNvGrpSpPr>
          <p:nvPr userDrawn="1"/>
        </p:nvGrpSpPr>
        <p:grpSpPr>
          <a:xfrm>
            <a:off x="9900000" y="360000"/>
            <a:ext cx="1973302" cy="387350"/>
            <a:chOff x="10272298" y="6067928"/>
            <a:chExt cx="1574765" cy="309119"/>
          </a:xfrm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7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8374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s + fond couleu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 10"/>
          <p:cNvSpPr txBox="1">
            <a:spLocks/>
          </p:cNvSpPr>
          <p:nvPr userDrawn="1"/>
        </p:nvSpPr>
        <p:spPr>
          <a:xfrm>
            <a:off x="0" y="1"/>
            <a:ext cx="7899402" cy="6857999"/>
          </a:xfrm>
          <a:custGeom>
            <a:avLst/>
            <a:gdLst>
              <a:gd name="connsiteX0" fmla="*/ 1990530 w 7899402"/>
              <a:gd name="connsiteY0" fmla="*/ 0 h 6857999"/>
              <a:gd name="connsiteX1" fmla="*/ 5908872 w 7899402"/>
              <a:gd name="connsiteY1" fmla="*/ 0 h 6857999"/>
              <a:gd name="connsiteX2" fmla="*/ 5997765 w 7899402"/>
              <a:gd name="connsiteY2" fmla="*/ 51113 h 6857999"/>
              <a:gd name="connsiteX3" fmla="*/ 7899402 w 7899402"/>
              <a:gd name="connsiteY3" fmla="*/ 3429002 h 6857999"/>
              <a:gd name="connsiteX4" fmla="*/ 5997765 w 7899402"/>
              <a:gd name="connsiteY4" fmla="*/ 6806892 h 6857999"/>
              <a:gd name="connsiteX5" fmla="*/ 5908881 w 7899402"/>
              <a:gd name="connsiteY5" fmla="*/ 6857999 h 6857999"/>
              <a:gd name="connsiteX6" fmla="*/ 1990522 w 7899402"/>
              <a:gd name="connsiteY6" fmla="*/ 6857999 h 6857999"/>
              <a:gd name="connsiteX7" fmla="*/ 1901637 w 7899402"/>
              <a:gd name="connsiteY7" fmla="*/ 6806892 h 6857999"/>
              <a:gd name="connsiteX8" fmla="*/ 0 w 7899402"/>
              <a:gd name="connsiteY8" fmla="*/ 3429002 h 6857999"/>
              <a:gd name="connsiteX9" fmla="*/ 1901637 w 7899402"/>
              <a:gd name="connsiteY9" fmla="*/ 5111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99402" h="6857999">
                <a:moveTo>
                  <a:pt x="1990530" y="0"/>
                </a:moveTo>
                <a:lnTo>
                  <a:pt x="5908872" y="0"/>
                </a:lnTo>
                <a:lnTo>
                  <a:pt x="5997765" y="51113"/>
                </a:lnTo>
                <a:cubicBezTo>
                  <a:pt x="7137841" y="743840"/>
                  <a:pt x="7899402" y="1997485"/>
                  <a:pt x="7899402" y="3429002"/>
                </a:cubicBezTo>
                <a:cubicBezTo>
                  <a:pt x="7899402" y="4860520"/>
                  <a:pt x="7137841" y="6114165"/>
                  <a:pt x="5997765" y="6806892"/>
                </a:cubicBezTo>
                <a:lnTo>
                  <a:pt x="5908881" y="6857999"/>
                </a:lnTo>
                <a:lnTo>
                  <a:pt x="1990522" y="6857999"/>
                </a:lnTo>
                <a:lnTo>
                  <a:pt x="1901637" y="6806892"/>
                </a:lnTo>
                <a:cubicBezTo>
                  <a:pt x="761561" y="6114165"/>
                  <a:pt x="0" y="4860520"/>
                  <a:pt x="0" y="3429002"/>
                </a:cubicBezTo>
                <a:cubicBezTo>
                  <a:pt x="0" y="1997485"/>
                  <a:pt x="761561" y="743840"/>
                  <a:pt x="1901637" y="51113"/>
                </a:cubicBezTo>
                <a:close/>
              </a:path>
            </a:pathLst>
          </a:custGeom>
          <a:solidFill>
            <a:schemeClr val="tx2">
              <a:lumMod val="90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 </a:t>
            </a:r>
            <a:endParaRPr lang="en-GB" dirty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5" hasCustomPrompt="1"/>
          </p:nvPr>
        </p:nvSpPr>
        <p:spPr>
          <a:xfrm>
            <a:off x="4262216" y="603000"/>
            <a:ext cx="7929784" cy="5652000"/>
          </a:xfrm>
          <a:custGeom>
            <a:avLst/>
            <a:gdLst>
              <a:gd name="connsiteX0" fmla="*/ 0 w 7929784"/>
              <a:gd name="connsiteY0" fmla="*/ 0 h 5652000"/>
              <a:gd name="connsiteX1" fmla="*/ 7929784 w 7929784"/>
              <a:gd name="connsiteY1" fmla="*/ 0 h 5652000"/>
              <a:gd name="connsiteX2" fmla="*/ 7929784 w 7929784"/>
              <a:gd name="connsiteY2" fmla="*/ 5652000 h 5652000"/>
              <a:gd name="connsiteX3" fmla="*/ 0 w 7929784"/>
              <a:gd name="connsiteY3" fmla="*/ 5652000 h 5652000"/>
              <a:gd name="connsiteX4" fmla="*/ 260651 w 7929784"/>
              <a:gd name="connsiteY4" fmla="*/ 5612220 h 5652000"/>
              <a:gd name="connsiteX5" fmla="*/ 2531485 w 7929784"/>
              <a:gd name="connsiteY5" fmla="*/ 2826000 h 5652000"/>
              <a:gd name="connsiteX6" fmla="*/ 260651 w 7929784"/>
              <a:gd name="connsiteY6" fmla="*/ 39780 h 56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29784" h="5652000">
                <a:moveTo>
                  <a:pt x="0" y="0"/>
                </a:moveTo>
                <a:lnTo>
                  <a:pt x="7929784" y="0"/>
                </a:lnTo>
                <a:lnTo>
                  <a:pt x="7929784" y="5652000"/>
                </a:lnTo>
                <a:lnTo>
                  <a:pt x="0" y="5652000"/>
                </a:lnTo>
                <a:lnTo>
                  <a:pt x="260651" y="5612220"/>
                </a:lnTo>
                <a:cubicBezTo>
                  <a:pt x="1556614" y="5347028"/>
                  <a:pt x="2531485" y="4200361"/>
                  <a:pt x="2531485" y="2826000"/>
                </a:cubicBezTo>
                <a:cubicBezTo>
                  <a:pt x="2531485" y="1451639"/>
                  <a:pt x="1556614" y="304972"/>
                  <a:pt x="260651" y="39780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53" name="Forme libre 12"/>
          <p:cNvSpPr txBox="1">
            <a:spLocks/>
          </p:cNvSpPr>
          <p:nvPr userDrawn="1"/>
        </p:nvSpPr>
        <p:spPr>
          <a:xfrm>
            <a:off x="948655" y="427954"/>
            <a:ext cx="6002092" cy="6002092"/>
          </a:xfrm>
          <a:custGeom>
            <a:avLst/>
            <a:gdLst>
              <a:gd name="connsiteX0" fmla="*/ 2988346 w 6002092"/>
              <a:gd name="connsiteY0" fmla="*/ 175406 h 6002092"/>
              <a:gd name="connsiteX1" fmla="*/ 162706 w 6002092"/>
              <a:gd name="connsiteY1" fmla="*/ 3001046 h 6002092"/>
              <a:gd name="connsiteX2" fmla="*/ 2988346 w 6002092"/>
              <a:gd name="connsiteY2" fmla="*/ 5826686 h 6002092"/>
              <a:gd name="connsiteX3" fmla="*/ 5813986 w 6002092"/>
              <a:gd name="connsiteY3" fmla="*/ 3001046 h 6002092"/>
              <a:gd name="connsiteX4" fmla="*/ 2988346 w 6002092"/>
              <a:gd name="connsiteY4" fmla="*/ 175406 h 6002092"/>
              <a:gd name="connsiteX5" fmla="*/ 3001046 w 6002092"/>
              <a:gd name="connsiteY5" fmla="*/ 0 h 6002092"/>
              <a:gd name="connsiteX6" fmla="*/ 6002092 w 6002092"/>
              <a:gd name="connsiteY6" fmla="*/ 3001046 h 6002092"/>
              <a:gd name="connsiteX7" fmla="*/ 3001046 w 6002092"/>
              <a:gd name="connsiteY7" fmla="*/ 6002092 h 6002092"/>
              <a:gd name="connsiteX8" fmla="*/ 0 w 6002092"/>
              <a:gd name="connsiteY8" fmla="*/ 3001046 h 6002092"/>
              <a:gd name="connsiteX9" fmla="*/ 3001046 w 6002092"/>
              <a:gd name="connsiteY9" fmla="*/ 0 h 600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02092" h="6002092">
                <a:moveTo>
                  <a:pt x="2988346" y="175406"/>
                </a:moveTo>
                <a:cubicBezTo>
                  <a:pt x="1427788" y="175406"/>
                  <a:pt x="162706" y="1440488"/>
                  <a:pt x="162706" y="3001046"/>
                </a:cubicBezTo>
                <a:cubicBezTo>
                  <a:pt x="162706" y="4561604"/>
                  <a:pt x="1427788" y="5826686"/>
                  <a:pt x="2988346" y="5826686"/>
                </a:cubicBezTo>
                <a:cubicBezTo>
                  <a:pt x="4548904" y="5826686"/>
                  <a:pt x="5813986" y="4561604"/>
                  <a:pt x="5813986" y="3001046"/>
                </a:cubicBezTo>
                <a:cubicBezTo>
                  <a:pt x="5813986" y="1440488"/>
                  <a:pt x="4548904" y="175406"/>
                  <a:pt x="2988346" y="175406"/>
                </a:cubicBezTo>
                <a:close/>
                <a:moveTo>
                  <a:pt x="3001046" y="0"/>
                </a:moveTo>
                <a:cubicBezTo>
                  <a:pt x="4658478" y="0"/>
                  <a:pt x="6002092" y="1343614"/>
                  <a:pt x="6002092" y="3001046"/>
                </a:cubicBezTo>
                <a:cubicBezTo>
                  <a:pt x="6002092" y="4658478"/>
                  <a:pt x="4658478" y="6002092"/>
                  <a:pt x="3001046" y="6002092"/>
                </a:cubicBezTo>
                <a:cubicBezTo>
                  <a:pt x="1343614" y="6002092"/>
                  <a:pt x="0" y="4658478"/>
                  <a:pt x="0" y="3001046"/>
                </a:cubicBezTo>
                <a:cubicBezTo>
                  <a:pt x="0" y="1343614"/>
                  <a:pt x="1343614" y="0"/>
                  <a:pt x="3001046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 </a:t>
            </a:r>
            <a:endParaRPr lang="en-GB" dirty="0"/>
          </a:p>
        </p:txBody>
      </p:sp>
      <p:sp>
        <p:nvSpPr>
          <p:cNvPr id="6" name="Titre 73"/>
          <p:cNvSpPr>
            <a:spLocks noGrp="1"/>
          </p:cNvSpPr>
          <p:nvPr>
            <p:ph type="title"/>
          </p:nvPr>
        </p:nvSpPr>
        <p:spPr>
          <a:xfrm>
            <a:off x="7367451" y="1652690"/>
            <a:ext cx="4103825" cy="1234315"/>
          </a:xfrm>
        </p:spPr>
        <p:txBody>
          <a:bodyPr anchor="t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0" name="Espace réservé du texte 48"/>
          <p:cNvSpPr>
            <a:spLocks noGrp="1"/>
          </p:cNvSpPr>
          <p:nvPr>
            <p:ph type="body" sz="quarter" idx="16"/>
          </p:nvPr>
        </p:nvSpPr>
        <p:spPr>
          <a:xfrm>
            <a:off x="7367452" y="3734560"/>
            <a:ext cx="4103824" cy="55399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 b="0">
                <a:solidFill>
                  <a:schemeClr val="bg1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grpSp>
        <p:nvGrpSpPr>
          <p:cNvPr id="18" name="Groupe 17"/>
          <p:cNvGrpSpPr/>
          <p:nvPr userDrawn="1"/>
        </p:nvGrpSpPr>
        <p:grpSpPr>
          <a:xfrm>
            <a:off x="10900408" y="6439396"/>
            <a:ext cx="973592" cy="299752"/>
            <a:chOff x="10900408" y="6467761"/>
            <a:chExt cx="973592" cy="299752"/>
          </a:xfrm>
          <a:solidFill>
            <a:schemeClr val="bg1"/>
          </a:solidFill>
        </p:grpSpPr>
        <p:grpSp>
          <p:nvGrpSpPr>
            <p:cNvPr id="19" name="Groupe 18"/>
            <p:cNvGrpSpPr/>
            <p:nvPr/>
          </p:nvGrpSpPr>
          <p:grpSpPr>
            <a:xfrm>
              <a:off x="10900408" y="6467761"/>
              <a:ext cx="973592" cy="191409"/>
              <a:chOff x="-6827838" y="1014413"/>
              <a:chExt cx="25960388" cy="5103813"/>
            </a:xfrm>
            <a:grpFill/>
          </p:grpSpPr>
          <p:sp>
            <p:nvSpPr>
              <p:cNvPr id="24" name="Freeform 5"/>
              <p:cNvSpPr>
                <a:spLocks/>
              </p:cNvSpPr>
              <p:nvPr/>
            </p:nvSpPr>
            <p:spPr bwMode="auto">
              <a:xfrm>
                <a:off x="-6827838" y="1190625"/>
                <a:ext cx="3605213" cy="4471988"/>
              </a:xfrm>
              <a:custGeom>
                <a:avLst/>
                <a:gdLst>
                  <a:gd name="T0" fmla="*/ 0 w 2271"/>
                  <a:gd name="T1" fmla="*/ 0 h 2817"/>
                  <a:gd name="T2" fmla="*/ 177 w 2271"/>
                  <a:gd name="T3" fmla="*/ 0 h 2817"/>
                  <a:gd name="T4" fmla="*/ 177 w 2271"/>
                  <a:gd name="T5" fmla="*/ 1802 h 2817"/>
                  <a:gd name="T6" fmla="*/ 1997 w 2271"/>
                  <a:gd name="T7" fmla="*/ 0 h 2817"/>
                  <a:gd name="T8" fmla="*/ 2235 w 2271"/>
                  <a:gd name="T9" fmla="*/ 0 h 2817"/>
                  <a:gd name="T10" fmla="*/ 1023 w 2271"/>
                  <a:gd name="T11" fmla="*/ 1222 h 2817"/>
                  <a:gd name="T12" fmla="*/ 2271 w 2271"/>
                  <a:gd name="T13" fmla="*/ 2817 h 2817"/>
                  <a:gd name="T14" fmla="*/ 2051 w 2271"/>
                  <a:gd name="T15" fmla="*/ 2817 h 2817"/>
                  <a:gd name="T16" fmla="*/ 881 w 2271"/>
                  <a:gd name="T17" fmla="*/ 1345 h 2817"/>
                  <a:gd name="T18" fmla="*/ 177 w 2271"/>
                  <a:gd name="T19" fmla="*/ 2048 h 2817"/>
                  <a:gd name="T20" fmla="*/ 177 w 2271"/>
                  <a:gd name="T21" fmla="*/ 2806 h 2817"/>
                  <a:gd name="T22" fmla="*/ 0 w 2271"/>
                  <a:gd name="T23" fmla="*/ 2806 h 2817"/>
                  <a:gd name="T24" fmla="*/ 0 w 2271"/>
                  <a:gd name="T25" fmla="*/ 0 h 2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1" h="2817">
                    <a:moveTo>
                      <a:pt x="0" y="0"/>
                    </a:moveTo>
                    <a:lnTo>
                      <a:pt x="177" y="0"/>
                    </a:lnTo>
                    <a:lnTo>
                      <a:pt x="177" y="1802"/>
                    </a:lnTo>
                    <a:lnTo>
                      <a:pt x="1997" y="0"/>
                    </a:lnTo>
                    <a:lnTo>
                      <a:pt x="2235" y="0"/>
                    </a:lnTo>
                    <a:lnTo>
                      <a:pt x="1023" y="1222"/>
                    </a:lnTo>
                    <a:lnTo>
                      <a:pt x="2271" y="2817"/>
                    </a:lnTo>
                    <a:lnTo>
                      <a:pt x="2051" y="2817"/>
                    </a:lnTo>
                    <a:lnTo>
                      <a:pt x="881" y="1345"/>
                    </a:lnTo>
                    <a:lnTo>
                      <a:pt x="177" y="2048"/>
                    </a:lnTo>
                    <a:lnTo>
                      <a:pt x="177" y="2806"/>
                    </a:lnTo>
                    <a:lnTo>
                      <a:pt x="0" y="280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noProof="0" dirty="0"/>
              </a:p>
            </p:txBody>
          </p:sp>
          <p:sp>
            <p:nvSpPr>
              <p:cNvPr id="27" name="Rectangle 6"/>
              <p:cNvSpPr>
                <a:spLocks noChangeArrowheads="1"/>
              </p:cNvSpPr>
              <p:nvPr/>
            </p:nvSpPr>
            <p:spPr bwMode="auto">
              <a:xfrm>
                <a:off x="-2379663" y="1190625"/>
                <a:ext cx="3181350" cy="263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noProof="0" dirty="0"/>
              </a:p>
            </p:txBody>
          </p:sp>
          <p:sp>
            <p:nvSpPr>
              <p:cNvPr id="38" name="Rectangle 7"/>
              <p:cNvSpPr>
                <a:spLocks noChangeArrowheads="1"/>
              </p:cNvSpPr>
              <p:nvPr/>
            </p:nvSpPr>
            <p:spPr bwMode="auto">
              <a:xfrm>
                <a:off x="-2379663" y="3292475"/>
                <a:ext cx="3181350" cy="266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noProof="0" dirty="0"/>
              </a:p>
            </p:txBody>
          </p:sp>
          <p:sp>
            <p:nvSpPr>
              <p:cNvPr id="39" name="Rectangle 8"/>
              <p:cNvSpPr>
                <a:spLocks noChangeArrowheads="1"/>
              </p:cNvSpPr>
              <p:nvPr/>
            </p:nvSpPr>
            <p:spPr bwMode="auto">
              <a:xfrm>
                <a:off x="-2379663" y="5395913"/>
                <a:ext cx="3181350" cy="266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noProof="0" dirty="0"/>
              </a:p>
            </p:txBody>
          </p:sp>
          <p:sp>
            <p:nvSpPr>
              <p:cNvPr id="40" name="Freeform 9"/>
              <p:cNvSpPr>
                <a:spLocks/>
              </p:cNvSpPr>
              <p:nvPr/>
            </p:nvSpPr>
            <p:spPr bwMode="auto">
              <a:xfrm>
                <a:off x="1703387" y="1190625"/>
                <a:ext cx="4076700" cy="4471988"/>
              </a:xfrm>
              <a:custGeom>
                <a:avLst/>
                <a:gdLst>
                  <a:gd name="T0" fmla="*/ 0 w 2568"/>
                  <a:gd name="T1" fmla="*/ 0 h 2817"/>
                  <a:gd name="T2" fmla="*/ 217 w 2568"/>
                  <a:gd name="T3" fmla="*/ 0 h 2817"/>
                  <a:gd name="T4" fmla="*/ 1295 w 2568"/>
                  <a:gd name="T5" fmla="*/ 1492 h 2817"/>
                  <a:gd name="T6" fmla="*/ 2353 w 2568"/>
                  <a:gd name="T7" fmla="*/ 0 h 2817"/>
                  <a:gd name="T8" fmla="*/ 2568 w 2568"/>
                  <a:gd name="T9" fmla="*/ 0 h 2817"/>
                  <a:gd name="T10" fmla="*/ 1382 w 2568"/>
                  <a:gd name="T11" fmla="*/ 1674 h 2817"/>
                  <a:gd name="T12" fmla="*/ 1382 w 2568"/>
                  <a:gd name="T13" fmla="*/ 2817 h 2817"/>
                  <a:gd name="T14" fmla="*/ 1198 w 2568"/>
                  <a:gd name="T15" fmla="*/ 2817 h 2817"/>
                  <a:gd name="T16" fmla="*/ 1198 w 2568"/>
                  <a:gd name="T17" fmla="*/ 1674 h 2817"/>
                  <a:gd name="T18" fmla="*/ 0 w 2568"/>
                  <a:gd name="T19" fmla="*/ 0 h 2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68" h="2817">
                    <a:moveTo>
                      <a:pt x="0" y="0"/>
                    </a:moveTo>
                    <a:lnTo>
                      <a:pt x="217" y="0"/>
                    </a:lnTo>
                    <a:lnTo>
                      <a:pt x="1295" y="1492"/>
                    </a:lnTo>
                    <a:lnTo>
                      <a:pt x="2353" y="0"/>
                    </a:lnTo>
                    <a:lnTo>
                      <a:pt x="2568" y="0"/>
                    </a:lnTo>
                    <a:lnTo>
                      <a:pt x="1382" y="1674"/>
                    </a:lnTo>
                    <a:lnTo>
                      <a:pt x="1382" y="2817"/>
                    </a:lnTo>
                    <a:lnTo>
                      <a:pt x="1198" y="2817"/>
                    </a:lnTo>
                    <a:lnTo>
                      <a:pt x="1198" y="1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noProof="0" dirty="0"/>
              </a:p>
            </p:txBody>
          </p:sp>
          <p:sp>
            <p:nvSpPr>
              <p:cNvPr id="41" name="Freeform 10"/>
              <p:cNvSpPr>
                <a:spLocks/>
              </p:cNvSpPr>
              <p:nvPr/>
            </p:nvSpPr>
            <p:spPr bwMode="auto">
              <a:xfrm>
                <a:off x="6673850" y="1171575"/>
                <a:ext cx="3578225" cy="4491038"/>
              </a:xfrm>
              <a:custGeom>
                <a:avLst/>
                <a:gdLst>
                  <a:gd name="T0" fmla="*/ 0 w 954"/>
                  <a:gd name="T1" fmla="*/ 0 h 1195"/>
                  <a:gd name="T2" fmla="*/ 282 w 954"/>
                  <a:gd name="T3" fmla="*/ 0 h 1195"/>
                  <a:gd name="T4" fmla="*/ 620 w 954"/>
                  <a:gd name="T5" fmla="*/ 15 h 1195"/>
                  <a:gd name="T6" fmla="*/ 921 w 954"/>
                  <a:gd name="T7" fmla="*/ 339 h 1195"/>
                  <a:gd name="T8" fmla="*/ 568 w 954"/>
                  <a:gd name="T9" fmla="*/ 688 h 1195"/>
                  <a:gd name="T10" fmla="*/ 954 w 954"/>
                  <a:gd name="T11" fmla="*/ 1195 h 1195"/>
                  <a:gd name="T12" fmla="*/ 857 w 954"/>
                  <a:gd name="T13" fmla="*/ 1195 h 1195"/>
                  <a:gd name="T14" fmla="*/ 475 w 954"/>
                  <a:gd name="T15" fmla="*/ 688 h 1195"/>
                  <a:gd name="T16" fmla="*/ 475 w 954"/>
                  <a:gd name="T17" fmla="*/ 627 h 1195"/>
                  <a:gd name="T18" fmla="*/ 847 w 954"/>
                  <a:gd name="T19" fmla="*/ 358 h 1195"/>
                  <a:gd name="T20" fmla="*/ 442 w 954"/>
                  <a:gd name="T21" fmla="*/ 75 h 1195"/>
                  <a:gd name="T22" fmla="*/ 78 w 954"/>
                  <a:gd name="T23" fmla="*/ 75 h 1195"/>
                  <a:gd name="T24" fmla="*/ 78 w 954"/>
                  <a:gd name="T25" fmla="*/ 1195 h 1195"/>
                  <a:gd name="T26" fmla="*/ 0 w 954"/>
                  <a:gd name="T27" fmla="*/ 1195 h 1195"/>
                  <a:gd name="T28" fmla="*/ 0 w 954"/>
                  <a:gd name="T29" fmla="*/ 0 h 1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4" h="1195">
                    <a:moveTo>
                      <a:pt x="0" y="0"/>
                    </a:moveTo>
                    <a:cubicBezTo>
                      <a:pt x="0" y="0"/>
                      <a:pt x="250" y="1"/>
                      <a:pt x="282" y="0"/>
                    </a:cubicBezTo>
                    <a:cubicBezTo>
                      <a:pt x="314" y="0"/>
                      <a:pt x="541" y="2"/>
                      <a:pt x="620" y="15"/>
                    </a:cubicBezTo>
                    <a:cubicBezTo>
                      <a:pt x="772" y="40"/>
                      <a:pt x="914" y="138"/>
                      <a:pt x="921" y="339"/>
                    </a:cubicBezTo>
                    <a:cubicBezTo>
                      <a:pt x="933" y="673"/>
                      <a:pt x="568" y="688"/>
                      <a:pt x="568" y="688"/>
                    </a:cubicBezTo>
                    <a:cubicBezTo>
                      <a:pt x="954" y="1195"/>
                      <a:pt x="954" y="1195"/>
                      <a:pt x="954" y="1195"/>
                    </a:cubicBezTo>
                    <a:cubicBezTo>
                      <a:pt x="857" y="1195"/>
                      <a:pt x="857" y="1195"/>
                      <a:pt x="857" y="1195"/>
                    </a:cubicBezTo>
                    <a:cubicBezTo>
                      <a:pt x="475" y="688"/>
                      <a:pt x="475" y="688"/>
                      <a:pt x="475" y="688"/>
                    </a:cubicBezTo>
                    <a:cubicBezTo>
                      <a:pt x="475" y="627"/>
                      <a:pt x="475" y="627"/>
                      <a:pt x="475" y="627"/>
                    </a:cubicBezTo>
                    <a:cubicBezTo>
                      <a:pt x="475" y="627"/>
                      <a:pt x="847" y="635"/>
                      <a:pt x="847" y="358"/>
                    </a:cubicBezTo>
                    <a:cubicBezTo>
                      <a:pt x="847" y="40"/>
                      <a:pt x="471" y="77"/>
                      <a:pt x="442" y="75"/>
                    </a:cubicBezTo>
                    <a:cubicBezTo>
                      <a:pt x="416" y="74"/>
                      <a:pt x="78" y="75"/>
                      <a:pt x="78" y="75"/>
                    </a:cubicBezTo>
                    <a:cubicBezTo>
                      <a:pt x="78" y="1195"/>
                      <a:pt x="78" y="1195"/>
                      <a:pt x="78" y="1195"/>
                    </a:cubicBezTo>
                    <a:cubicBezTo>
                      <a:pt x="0" y="1195"/>
                      <a:pt x="0" y="1195"/>
                      <a:pt x="0" y="119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noProof="0" dirty="0"/>
              </a:p>
            </p:txBody>
          </p:sp>
          <p:sp>
            <p:nvSpPr>
              <p:cNvPr id="42" name="Freeform 11"/>
              <p:cNvSpPr>
                <a:spLocks/>
              </p:cNvSpPr>
              <p:nvPr/>
            </p:nvSpPr>
            <p:spPr bwMode="auto">
              <a:xfrm>
                <a:off x="11145838" y="1190625"/>
                <a:ext cx="3819525" cy="4491038"/>
              </a:xfrm>
              <a:custGeom>
                <a:avLst/>
                <a:gdLst>
                  <a:gd name="T0" fmla="*/ 0 w 1018"/>
                  <a:gd name="T1" fmla="*/ 0 h 1195"/>
                  <a:gd name="T2" fmla="*/ 74 w 1018"/>
                  <a:gd name="T3" fmla="*/ 0 h 1195"/>
                  <a:gd name="T4" fmla="*/ 74 w 1018"/>
                  <a:gd name="T5" fmla="*/ 657 h 1195"/>
                  <a:gd name="T6" fmla="*/ 487 w 1018"/>
                  <a:gd name="T7" fmla="*/ 1122 h 1195"/>
                  <a:gd name="T8" fmla="*/ 897 w 1018"/>
                  <a:gd name="T9" fmla="*/ 683 h 1195"/>
                  <a:gd name="T10" fmla="*/ 897 w 1018"/>
                  <a:gd name="T11" fmla="*/ 0 h 1195"/>
                  <a:gd name="T12" fmla="*/ 974 w 1018"/>
                  <a:gd name="T13" fmla="*/ 0 h 1195"/>
                  <a:gd name="T14" fmla="*/ 974 w 1018"/>
                  <a:gd name="T15" fmla="*/ 616 h 1195"/>
                  <a:gd name="T16" fmla="*/ 487 w 1018"/>
                  <a:gd name="T17" fmla="*/ 1195 h 1195"/>
                  <a:gd name="T18" fmla="*/ 0 w 1018"/>
                  <a:gd name="T19" fmla="*/ 592 h 1195"/>
                  <a:gd name="T20" fmla="*/ 0 w 1018"/>
                  <a:gd name="T21" fmla="*/ 0 h 1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8" h="1195">
                    <a:moveTo>
                      <a:pt x="0" y="0"/>
                    </a:moveTo>
                    <a:cubicBezTo>
                      <a:pt x="74" y="0"/>
                      <a:pt x="74" y="0"/>
                      <a:pt x="74" y="0"/>
                    </a:cubicBezTo>
                    <a:cubicBezTo>
                      <a:pt x="74" y="657"/>
                      <a:pt x="74" y="657"/>
                      <a:pt x="74" y="657"/>
                    </a:cubicBezTo>
                    <a:cubicBezTo>
                      <a:pt x="74" y="813"/>
                      <a:pt x="110" y="1122"/>
                      <a:pt x="487" y="1122"/>
                    </a:cubicBezTo>
                    <a:cubicBezTo>
                      <a:pt x="862" y="1122"/>
                      <a:pt x="897" y="856"/>
                      <a:pt x="897" y="683"/>
                    </a:cubicBezTo>
                    <a:cubicBezTo>
                      <a:pt x="897" y="590"/>
                      <a:pt x="897" y="0"/>
                      <a:pt x="897" y="0"/>
                    </a:cubicBezTo>
                    <a:cubicBezTo>
                      <a:pt x="974" y="0"/>
                      <a:pt x="974" y="0"/>
                      <a:pt x="974" y="0"/>
                    </a:cubicBezTo>
                    <a:cubicBezTo>
                      <a:pt x="974" y="616"/>
                      <a:pt x="974" y="616"/>
                      <a:pt x="974" y="616"/>
                    </a:cubicBezTo>
                    <a:cubicBezTo>
                      <a:pt x="974" y="767"/>
                      <a:pt x="1018" y="1195"/>
                      <a:pt x="487" y="1195"/>
                    </a:cubicBezTo>
                    <a:cubicBezTo>
                      <a:pt x="0" y="1195"/>
                      <a:pt x="0" y="795"/>
                      <a:pt x="0" y="59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noProof="0" dirty="0"/>
              </a:p>
            </p:txBody>
          </p:sp>
          <p:sp>
            <p:nvSpPr>
              <p:cNvPr id="43" name="Freeform 12"/>
              <p:cNvSpPr>
                <a:spLocks/>
              </p:cNvSpPr>
              <p:nvPr/>
            </p:nvSpPr>
            <p:spPr bwMode="auto">
              <a:xfrm>
                <a:off x="15719425" y="1014413"/>
                <a:ext cx="3413125" cy="5103813"/>
              </a:xfrm>
              <a:custGeom>
                <a:avLst/>
                <a:gdLst>
                  <a:gd name="T0" fmla="*/ 0 w 910"/>
                  <a:gd name="T1" fmla="*/ 1046 h 1358"/>
                  <a:gd name="T2" fmla="*/ 44 w 910"/>
                  <a:gd name="T3" fmla="*/ 983 h 1358"/>
                  <a:gd name="T4" fmla="*/ 472 w 910"/>
                  <a:gd name="T5" fmla="*/ 1165 h 1358"/>
                  <a:gd name="T6" fmla="*/ 802 w 910"/>
                  <a:gd name="T7" fmla="*/ 897 h 1358"/>
                  <a:gd name="T8" fmla="*/ 357 w 910"/>
                  <a:gd name="T9" fmla="*/ 651 h 1358"/>
                  <a:gd name="T10" fmla="*/ 53 w 910"/>
                  <a:gd name="T11" fmla="*/ 288 h 1358"/>
                  <a:gd name="T12" fmla="*/ 204 w 910"/>
                  <a:gd name="T13" fmla="*/ 102 h 1358"/>
                  <a:gd name="T14" fmla="*/ 843 w 910"/>
                  <a:gd name="T15" fmla="*/ 189 h 1358"/>
                  <a:gd name="T16" fmla="*/ 802 w 910"/>
                  <a:gd name="T17" fmla="*/ 255 h 1358"/>
                  <a:gd name="T18" fmla="*/ 438 w 910"/>
                  <a:gd name="T19" fmla="*/ 117 h 1358"/>
                  <a:gd name="T20" fmla="*/ 126 w 910"/>
                  <a:gd name="T21" fmla="*/ 392 h 1358"/>
                  <a:gd name="T22" fmla="*/ 473 w 910"/>
                  <a:gd name="T23" fmla="*/ 604 h 1358"/>
                  <a:gd name="T24" fmla="*/ 873 w 910"/>
                  <a:gd name="T25" fmla="*/ 983 h 1358"/>
                  <a:gd name="T26" fmla="*/ 0 w 910"/>
                  <a:gd name="T27" fmla="*/ 1046 h 1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10" h="1358">
                    <a:moveTo>
                      <a:pt x="0" y="1046"/>
                    </a:moveTo>
                    <a:cubicBezTo>
                      <a:pt x="44" y="983"/>
                      <a:pt x="44" y="983"/>
                      <a:pt x="44" y="983"/>
                    </a:cubicBezTo>
                    <a:cubicBezTo>
                      <a:pt x="44" y="983"/>
                      <a:pt x="189" y="1165"/>
                      <a:pt x="472" y="1165"/>
                    </a:cubicBezTo>
                    <a:cubicBezTo>
                      <a:pt x="754" y="1165"/>
                      <a:pt x="809" y="1012"/>
                      <a:pt x="802" y="897"/>
                    </a:cubicBezTo>
                    <a:cubicBezTo>
                      <a:pt x="795" y="764"/>
                      <a:pt x="703" y="725"/>
                      <a:pt x="357" y="651"/>
                    </a:cubicBezTo>
                    <a:cubicBezTo>
                      <a:pt x="63" y="589"/>
                      <a:pt x="23" y="428"/>
                      <a:pt x="53" y="288"/>
                    </a:cubicBezTo>
                    <a:cubicBezTo>
                      <a:pt x="66" y="230"/>
                      <a:pt x="112" y="152"/>
                      <a:pt x="204" y="102"/>
                    </a:cubicBezTo>
                    <a:cubicBezTo>
                      <a:pt x="359" y="19"/>
                      <a:pt x="613" y="0"/>
                      <a:pt x="843" y="189"/>
                    </a:cubicBezTo>
                    <a:cubicBezTo>
                      <a:pt x="802" y="255"/>
                      <a:pt x="802" y="255"/>
                      <a:pt x="802" y="255"/>
                    </a:cubicBezTo>
                    <a:cubicBezTo>
                      <a:pt x="802" y="255"/>
                      <a:pt x="654" y="113"/>
                      <a:pt x="438" y="117"/>
                    </a:cubicBezTo>
                    <a:cubicBezTo>
                      <a:pt x="223" y="121"/>
                      <a:pt x="102" y="236"/>
                      <a:pt x="126" y="392"/>
                    </a:cubicBezTo>
                    <a:cubicBezTo>
                      <a:pt x="145" y="511"/>
                      <a:pt x="216" y="537"/>
                      <a:pt x="473" y="604"/>
                    </a:cubicBezTo>
                    <a:cubicBezTo>
                      <a:pt x="751" y="676"/>
                      <a:pt x="910" y="712"/>
                      <a:pt x="873" y="983"/>
                    </a:cubicBezTo>
                    <a:cubicBezTo>
                      <a:pt x="833" y="1275"/>
                      <a:pt x="312" y="1358"/>
                      <a:pt x="0" y="104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noProof="0" dirty="0"/>
              </a:p>
            </p:txBody>
          </p:sp>
        </p:grp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11575072" y="6683458"/>
              <a:ext cx="60039" cy="84055"/>
            </a:xfrm>
            <a:custGeom>
              <a:avLst/>
              <a:gdLst>
                <a:gd name="T0" fmla="*/ 57 w 57"/>
                <a:gd name="T1" fmla="*/ 78 h 79"/>
                <a:gd name="T2" fmla="*/ 49 w 57"/>
                <a:gd name="T3" fmla="*/ 78 h 79"/>
                <a:gd name="T4" fmla="*/ 49 w 57"/>
                <a:gd name="T5" fmla="*/ 66 h 79"/>
                <a:gd name="T6" fmla="*/ 27 w 57"/>
                <a:gd name="T7" fmla="*/ 79 h 79"/>
                <a:gd name="T8" fmla="*/ 0 w 57"/>
                <a:gd name="T9" fmla="*/ 50 h 79"/>
                <a:gd name="T10" fmla="*/ 27 w 57"/>
                <a:gd name="T11" fmla="*/ 22 h 79"/>
                <a:gd name="T12" fmla="*/ 49 w 57"/>
                <a:gd name="T13" fmla="*/ 35 h 79"/>
                <a:gd name="T14" fmla="*/ 49 w 57"/>
                <a:gd name="T15" fmla="*/ 0 h 79"/>
                <a:gd name="T16" fmla="*/ 57 w 57"/>
                <a:gd name="T17" fmla="*/ 0 h 79"/>
                <a:gd name="T18" fmla="*/ 57 w 57"/>
                <a:gd name="T19" fmla="*/ 78 h 79"/>
                <a:gd name="T20" fmla="*/ 49 w 57"/>
                <a:gd name="T21" fmla="*/ 51 h 79"/>
                <a:gd name="T22" fmla="*/ 29 w 57"/>
                <a:gd name="T23" fmla="*/ 30 h 79"/>
                <a:gd name="T24" fmla="*/ 8 w 57"/>
                <a:gd name="T25" fmla="*/ 51 h 79"/>
                <a:gd name="T26" fmla="*/ 29 w 57"/>
                <a:gd name="T27" fmla="*/ 71 h 79"/>
                <a:gd name="T28" fmla="*/ 49 w 57"/>
                <a:gd name="T29" fmla="*/ 5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79">
                  <a:moveTo>
                    <a:pt x="57" y="78"/>
                  </a:moveTo>
                  <a:cubicBezTo>
                    <a:pt x="49" y="78"/>
                    <a:pt x="49" y="78"/>
                    <a:pt x="49" y="78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5" y="74"/>
                    <a:pt x="37" y="79"/>
                    <a:pt x="27" y="79"/>
                  </a:cubicBezTo>
                  <a:cubicBezTo>
                    <a:pt x="11" y="79"/>
                    <a:pt x="0" y="67"/>
                    <a:pt x="0" y="50"/>
                  </a:cubicBezTo>
                  <a:cubicBezTo>
                    <a:pt x="0" y="34"/>
                    <a:pt x="11" y="22"/>
                    <a:pt x="27" y="22"/>
                  </a:cubicBezTo>
                  <a:cubicBezTo>
                    <a:pt x="37" y="22"/>
                    <a:pt x="45" y="27"/>
                    <a:pt x="49" y="35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57" y="78"/>
                  </a:lnTo>
                  <a:close/>
                  <a:moveTo>
                    <a:pt x="49" y="51"/>
                  </a:moveTo>
                  <a:cubicBezTo>
                    <a:pt x="49" y="38"/>
                    <a:pt x="40" y="30"/>
                    <a:pt x="29" y="30"/>
                  </a:cubicBezTo>
                  <a:cubicBezTo>
                    <a:pt x="17" y="30"/>
                    <a:pt x="8" y="38"/>
                    <a:pt x="8" y="51"/>
                  </a:cubicBezTo>
                  <a:cubicBezTo>
                    <a:pt x="8" y="63"/>
                    <a:pt x="17" y="71"/>
                    <a:pt x="29" y="71"/>
                  </a:cubicBezTo>
                  <a:cubicBezTo>
                    <a:pt x="40" y="71"/>
                    <a:pt x="49" y="63"/>
                    <a:pt x="4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4"/>
            <p:cNvSpPr>
              <a:spLocks noEditPoints="1"/>
            </p:cNvSpPr>
            <p:nvPr/>
          </p:nvSpPr>
          <p:spPr bwMode="auto">
            <a:xfrm>
              <a:off x="11672913" y="6707029"/>
              <a:ext cx="49810" cy="60484"/>
            </a:xfrm>
            <a:custGeom>
              <a:avLst/>
              <a:gdLst>
                <a:gd name="T0" fmla="*/ 39 w 47"/>
                <a:gd name="T1" fmla="*/ 48 h 57"/>
                <a:gd name="T2" fmla="*/ 19 w 47"/>
                <a:gd name="T3" fmla="*/ 57 h 57"/>
                <a:gd name="T4" fmla="*/ 0 w 47"/>
                <a:gd name="T5" fmla="*/ 40 h 57"/>
                <a:gd name="T6" fmla="*/ 21 w 47"/>
                <a:gd name="T7" fmla="*/ 24 h 57"/>
                <a:gd name="T8" fmla="*/ 39 w 47"/>
                <a:gd name="T9" fmla="*/ 24 h 57"/>
                <a:gd name="T10" fmla="*/ 39 w 47"/>
                <a:gd name="T11" fmla="*/ 20 h 57"/>
                <a:gd name="T12" fmla="*/ 24 w 47"/>
                <a:gd name="T13" fmla="*/ 7 h 57"/>
                <a:gd name="T14" fmla="*/ 6 w 47"/>
                <a:gd name="T15" fmla="*/ 14 h 57"/>
                <a:gd name="T16" fmla="*/ 3 w 47"/>
                <a:gd name="T17" fmla="*/ 8 h 57"/>
                <a:gd name="T18" fmla="*/ 26 w 47"/>
                <a:gd name="T19" fmla="*/ 0 h 57"/>
                <a:gd name="T20" fmla="*/ 47 w 47"/>
                <a:gd name="T21" fmla="*/ 19 h 57"/>
                <a:gd name="T22" fmla="*/ 47 w 47"/>
                <a:gd name="T23" fmla="*/ 56 h 57"/>
                <a:gd name="T24" fmla="*/ 39 w 47"/>
                <a:gd name="T25" fmla="*/ 56 h 57"/>
                <a:gd name="T26" fmla="*/ 39 w 47"/>
                <a:gd name="T27" fmla="*/ 48 h 57"/>
                <a:gd name="T28" fmla="*/ 39 w 47"/>
                <a:gd name="T29" fmla="*/ 37 h 57"/>
                <a:gd name="T30" fmla="*/ 39 w 47"/>
                <a:gd name="T31" fmla="*/ 30 h 57"/>
                <a:gd name="T32" fmla="*/ 22 w 47"/>
                <a:gd name="T33" fmla="*/ 30 h 57"/>
                <a:gd name="T34" fmla="*/ 8 w 47"/>
                <a:gd name="T35" fmla="*/ 39 h 57"/>
                <a:gd name="T36" fmla="*/ 20 w 47"/>
                <a:gd name="T37" fmla="*/ 50 h 57"/>
                <a:gd name="T38" fmla="*/ 39 w 47"/>
                <a:gd name="T39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57">
                  <a:moveTo>
                    <a:pt x="39" y="48"/>
                  </a:moveTo>
                  <a:cubicBezTo>
                    <a:pt x="35" y="54"/>
                    <a:pt x="28" y="57"/>
                    <a:pt x="19" y="57"/>
                  </a:cubicBezTo>
                  <a:cubicBezTo>
                    <a:pt x="7" y="57"/>
                    <a:pt x="0" y="49"/>
                    <a:pt x="0" y="40"/>
                  </a:cubicBezTo>
                  <a:cubicBezTo>
                    <a:pt x="0" y="30"/>
                    <a:pt x="8" y="24"/>
                    <a:pt x="21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12"/>
                    <a:pt x="34" y="7"/>
                    <a:pt x="24" y="7"/>
                  </a:cubicBezTo>
                  <a:cubicBezTo>
                    <a:pt x="18" y="7"/>
                    <a:pt x="12" y="10"/>
                    <a:pt x="6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0" y="3"/>
                    <a:pt x="16" y="0"/>
                    <a:pt x="26" y="0"/>
                  </a:cubicBezTo>
                  <a:cubicBezTo>
                    <a:pt x="40" y="0"/>
                    <a:pt x="47" y="7"/>
                    <a:pt x="47" y="19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39" y="56"/>
                    <a:pt x="39" y="56"/>
                    <a:pt x="39" y="56"/>
                  </a:cubicBezTo>
                  <a:lnTo>
                    <a:pt x="39" y="48"/>
                  </a:lnTo>
                  <a:close/>
                  <a:moveTo>
                    <a:pt x="39" y="37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2" y="30"/>
                    <a:pt x="8" y="33"/>
                    <a:pt x="8" y="39"/>
                  </a:cubicBezTo>
                  <a:cubicBezTo>
                    <a:pt x="8" y="46"/>
                    <a:pt x="13" y="50"/>
                    <a:pt x="20" y="50"/>
                  </a:cubicBezTo>
                  <a:cubicBezTo>
                    <a:pt x="30" y="50"/>
                    <a:pt x="37" y="45"/>
                    <a:pt x="3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11757413" y="6693242"/>
              <a:ext cx="36913" cy="74271"/>
            </a:xfrm>
            <a:custGeom>
              <a:avLst/>
              <a:gdLst>
                <a:gd name="T0" fmla="*/ 35 w 35"/>
                <a:gd name="T1" fmla="*/ 66 h 70"/>
                <a:gd name="T2" fmla="*/ 22 w 35"/>
                <a:gd name="T3" fmla="*/ 70 h 70"/>
                <a:gd name="T4" fmla="*/ 8 w 35"/>
                <a:gd name="T5" fmla="*/ 54 h 70"/>
                <a:gd name="T6" fmla="*/ 8 w 35"/>
                <a:gd name="T7" fmla="*/ 22 h 70"/>
                <a:gd name="T8" fmla="*/ 0 w 35"/>
                <a:gd name="T9" fmla="*/ 22 h 70"/>
                <a:gd name="T10" fmla="*/ 0 w 35"/>
                <a:gd name="T11" fmla="*/ 15 h 70"/>
                <a:gd name="T12" fmla="*/ 8 w 35"/>
                <a:gd name="T13" fmla="*/ 15 h 70"/>
                <a:gd name="T14" fmla="*/ 8 w 35"/>
                <a:gd name="T15" fmla="*/ 0 h 70"/>
                <a:gd name="T16" fmla="*/ 16 w 35"/>
                <a:gd name="T17" fmla="*/ 0 h 70"/>
                <a:gd name="T18" fmla="*/ 16 w 35"/>
                <a:gd name="T19" fmla="*/ 15 h 70"/>
                <a:gd name="T20" fmla="*/ 34 w 35"/>
                <a:gd name="T21" fmla="*/ 15 h 70"/>
                <a:gd name="T22" fmla="*/ 34 w 35"/>
                <a:gd name="T23" fmla="*/ 22 h 70"/>
                <a:gd name="T24" fmla="*/ 16 w 35"/>
                <a:gd name="T25" fmla="*/ 22 h 70"/>
                <a:gd name="T26" fmla="*/ 16 w 35"/>
                <a:gd name="T27" fmla="*/ 52 h 70"/>
                <a:gd name="T28" fmla="*/ 23 w 35"/>
                <a:gd name="T29" fmla="*/ 62 h 70"/>
                <a:gd name="T30" fmla="*/ 32 w 35"/>
                <a:gd name="T31" fmla="*/ 59 h 70"/>
                <a:gd name="T32" fmla="*/ 35 w 35"/>
                <a:gd name="T33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70">
                  <a:moveTo>
                    <a:pt x="35" y="66"/>
                  </a:moveTo>
                  <a:cubicBezTo>
                    <a:pt x="31" y="68"/>
                    <a:pt x="27" y="70"/>
                    <a:pt x="22" y="70"/>
                  </a:cubicBezTo>
                  <a:cubicBezTo>
                    <a:pt x="14" y="70"/>
                    <a:pt x="8" y="65"/>
                    <a:pt x="8" y="5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9"/>
                    <a:pt x="19" y="62"/>
                    <a:pt x="23" y="62"/>
                  </a:cubicBezTo>
                  <a:cubicBezTo>
                    <a:pt x="26" y="62"/>
                    <a:pt x="29" y="61"/>
                    <a:pt x="32" y="59"/>
                  </a:cubicBezTo>
                  <a:lnTo>
                    <a:pt x="35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1822789" y="6707029"/>
              <a:ext cx="50700" cy="60484"/>
            </a:xfrm>
            <a:custGeom>
              <a:avLst/>
              <a:gdLst>
                <a:gd name="T0" fmla="*/ 40 w 48"/>
                <a:gd name="T1" fmla="*/ 48 h 57"/>
                <a:gd name="T2" fmla="*/ 19 w 48"/>
                <a:gd name="T3" fmla="*/ 57 h 57"/>
                <a:gd name="T4" fmla="*/ 0 w 48"/>
                <a:gd name="T5" fmla="*/ 40 h 57"/>
                <a:gd name="T6" fmla="*/ 21 w 48"/>
                <a:gd name="T7" fmla="*/ 24 h 57"/>
                <a:gd name="T8" fmla="*/ 40 w 48"/>
                <a:gd name="T9" fmla="*/ 24 h 57"/>
                <a:gd name="T10" fmla="*/ 40 w 48"/>
                <a:gd name="T11" fmla="*/ 20 h 57"/>
                <a:gd name="T12" fmla="*/ 25 w 48"/>
                <a:gd name="T13" fmla="*/ 7 h 57"/>
                <a:gd name="T14" fmla="*/ 7 w 48"/>
                <a:gd name="T15" fmla="*/ 14 h 57"/>
                <a:gd name="T16" fmla="*/ 3 w 48"/>
                <a:gd name="T17" fmla="*/ 8 h 57"/>
                <a:gd name="T18" fmla="*/ 26 w 48"/>
                <a:gd name="T19" fmla="*/ 0 h 57"/>
                <a:gd name="T20" fmla="*/ 48 w 48"/>
                <a:gd name="T21" fmla="*/ 19 h 57"/>
                <a:gd name="T22" fmla="*/ 48 w 48"/>
                <a:gd name="T23" fmla="*/ 56 h 57"/>
                <a:gd name="T24" fmla="*/ 40 w 48"/>
                <a:gd name="T25" fmla="*/ 56 h 57"/>
                <a:gd name="T26" fmla="*/ 40 w 48"/>
                <a:gd name="T27" fmla="*/ 48 h 57"/>
                <a:gd name="T28" fmla="*/ 40 w 48"/>
                <a:gd name="T29" fmla="*/ 37 h 57"/>
                <a:gd name="T30" fmla="*/ 40 w 48"/>
                <a:gd name="T31" fmla="*/ 30 h 57"/>
                <a:gd name="T32" fmla="*/ 22 w 48"/>
                <a:gd name="T33" fmla="*/ 30 h 57"/>
                <a:gd name="T34" fmla="*/ 8 w 48"/>
                <a:gd name="T35" fmla="*/ 39 h 57"/>
                <a:gd name="T36" fmla="*/ 21 w 48"/>
                <a:gd name="T37" fmla="*/ 50 h 57"/>
                <a:gd name="T38" fmla="*/ 40 w 48"/>
                <a:gd name="T39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57">
                  <a:moveTo>
                    <a:pt x="40" y="48"/>
                  </a:moveTo>
                  <a:cubicBezTo>
                    <a:pt x="35" y="54"/>
                    <a:pt x="28" y="57"/>
                    <a:pt x="19" y="57"/>
                  </a:cubicBezTo>
                  <a:cubicBezTo>
                    <a:pt x="8" y="57"/>
                    <a:pt x="0" y="49"/>
                    <a:pt x="0" y="40"/>
                  </a:cubicBezTo>
                  <a:cubicBezTo>
                    <a:pt x="0" y="30"/>
                    <a:pt x="8" y="24"/>
                    <a:pt x="2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2"/>
                    <a:pt x="35" y="7"/>
                    <a:pt x="25" y="7"/>
                  </a:cubicBezTo>
                  <a:cubicBezTo>
                    <a:pt x="19" y="7"/>
                    <a:pt x="13" y="10"/>
                    <a:pt x="7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1" y="3"/>
                    <a:pt x="17" y="0"/>
                    <a:pt x="26" y="0"/>
                  </a:cubicBezTo>
                  <a:cubicBezTo>
                    <a:pt x="40" y="0"/>
                    <a:pt x="48" y="7"/>
                    <a:pt x="48" y="19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0" y="56"/>
                    <a:pt x="40" y="56"/>
                    <a:pt x="40" y="56"/>
                  </a:cubicBezTo>
                  <a:lnTo>
                    <a:pt x="40" y="48"/>
                  </a:lnTo>
                  <a:close/>
                  <a:moveTo>
                    <a:pt x="40" y="37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3" y="30"/>
                    <a:pt x="8" y="33"/>
                    <a:pt x="8" y="39"/>
                  </a:cubicBezTo>
                  <a:cubicBezTo>
                    <a:pt x="8" y="46"/>
                    <a:pt x="13" y="50"/>
                    <a:pt x="21" y="50"/>
                  </a:cubicBezTo>
                  <a:cubicBezTo>
                    <a:pt x="30" y="50"/>
                    <a:pt x="38" y="45"/>
                    <a:pt x="4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4" name="Image 43"/>
          <p:cNvPicPr>
            <a:picLocks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5701" y="585000"/>
            <a:ext cx="5688000" cy="5688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0520599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e 19"/>
          <p:cNvGrpSpPr>
            <a:grpSpLocks noChangeAspect="1"/>
          </p:cNvGrpSpPr>
          <p:nvPr userDrawn="1"/>
        </p:nvGrpSpPr>
        <p:grpSpPr>
          <a:xfrm>
            <a:off x="9900000" y="360000"/>
            <a:ext cx="1973302" cy="387350"/>
            <a:chOff x="10272298" y="6067928"/>
            <a:chExt cx="1574765" cy="309119"/>
          </a:xfrm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7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52107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- Cou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26" name="Espace réservé pour une image  77"/>
          <p:cNvSpPr>
            <a:spLocks noGrp="1"/>
          </p:cNvSpPr>
          <p:nvPr>
            <p:ph type="pic" sz="quarter" idx="11" hasCustomPrompt="1"/>
          </p:nvPr>
        </p:nvSpPr>
        <p:spPr>
          <a:xfrm>
            <a:off x="719138" y="333374"/>
            <a:ext cx="3865562" cy="1273617"/>
          </a:xfrm>
        </p:spPr>
        <p:txBody>
          <a:bodyPr wrap="square" lIns="0" tIns="68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 pour insérer un logo</a:t>
            </a:r>
            <a:endParaRPr lang="fr-FR" dirty="0"/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0" y="1913328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29" name="Rectangle 28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5877014" cy="0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8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9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0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grpSp>
        <p:nvGrpSpPr>
          <p:cNvPr id="61" name="Groupe 60"/>
          <p:cNvGrpSpPr/>
          <p:nvPr userDrawn="1"/>
        </p:nvGrpSpPr>
        <p:grpSpPr>
          <a:xfrm>
            <a:off x="9906677" y="2909214"/>
            <a:ext cx="2019988" cy="715036"/>
            <a:chOff x="9906677" y="2909214"/>
            <a:chExt cx="2019988" cy="715036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9906677" y="3442478"/>
              <a:ext cx="1999607" cy="181772"/>
            </a:xfrm>
            <a:custGeom>
              <a:avLst/>
              <a:gdLst>
                <a:gd name="T0" fmla="*/ 36 w 14326"/>
                <a:gd name="T1" fmla="*/ 70 h 1302"/>
                <a:gd name="T2" fmla="*/ 50 w 14326"/>
                <a:gd name="T3" fmla="*/ 313 h 1302"/>
                <a:gd name="T4" fmla="*/ 1159 w 14326"/>
                <a:gd name="T5" fmla="*/ 1032 h 1302"/>
                <a:gd name="T6" fmla="*/ 574 w 14326"/>
                <a:gd name="T7" fmla="*/ 641 h 1302"/>
                <a:gd name="T8" fmla="*/ 574 w 14326"/>
                <a:gd name="T9" fmla="*/ 313 h 1302"/>
                <a:gd name="T10" fmla="*/ 1979 w 14326"/>
                <a:gd name="T11" fmla="*/ 365 h 1302"/>
                <a:gd name="T12" fmla="*/ 2020 w 14326"/>
                <a:gd name="T13" fmla="*/ 846 h 1302"/>
                <a:gd name="T14" fmla="*/ 1778 w 14326"/>
                <a:gd name="T15" fmla="*/ 1004 h 1302"/>
                <a:gd name="T16" fmla="*/ 1979 w 14326"/>
                <a:gd name="T17" fmla="*/ 365 h 1302"/>
                <a:gd name="T18" fmla="*/ 2430 w 14326"/>
                <a:gd name="T19" fmla="*/ 70 h 1302"/>
                <a:gd name="T20" fmla="*/ 2444 w 14326"/>
                <a:gd name="T21" fmla="*/ 313 h 1302"/>
                <a:gd name="T22" fmla="*/ 3190 w 14326"/>
                <a:gd name="T23" fmla="*/ 1300 h 1302"/>
                <a:gd name="T24" fmla="*/ 3504 w 14326"/>
                <a:gd name="T25" fmla="*/ 950 h 1302"/>
                <a:gd name="T26" fmla="*/ 3194 w 14326"/>
                <a:gd name="T27" fmla="*/ 313 h 1302"/>
                <a:gd name="T28" fmla="*/ 3532 w 14326"/>
                <a:gd name="T29" fmla="*/ 950 h 1302"/>
                <a:gd name="T30" fmla="*/ 3194 w 14326"/>
                <a:gd name="T31" fmla="*/ 979 h 1302"/>
                <a:gd name="T32" fmla="*/ 4600 w 14326"/>
                <a:gd name="T33" fmla="*/ 1032 h 1302"/>
                <a:gd name="T34" fmla="*/ 4041 w 14326"/>
                <a:gd name="T35" fmla="*/ 1032 h 1302"/>
                <a:gd name="T36" fmla="*/ 4041 w 14326"/>
                <a:gd name="T37" fmla="*/ 520 h 1302"/>
                <a:gd name="T38" fmla="*/ 5275 w 14326"/>
                <a:gd name="T39" fmla="*/ 1032 h 1302"/>
                <a:gd name="T40" fmla="*/ 5017 w 14326"/>
                <a:gd name="T41" fmla="*/ 327 h 1302"/>
                <a:gd name="T42" fmla="*/ 5150 w 14326"/>
                <a:gd name="T43" fmla="*/ 327 h 1302"/>
                <a:gd name="T44" fmla="*/ 5150 w 14326"/>
                <a:gd name="T45" fmla="*/ 834 h 1302"/>
                <a:gd name="T46" fmla="*/ 6451 w 14326"/>
                <a:gd name="T47" fmla="*/ 106 h 1302"/>
                <a:gd name="T48" fmla="*/ 6451 w 14326"/>
                <a:gd name="T49" fmla="*/ 106 h 1302"/>
                <a:gd name="T50" fmla="*/ 6429 w 14326"/>
                <a:gd name="T51" fmla="*/ 1032 h 1302"/>
                <a:gd name="T52" fmla="*/ 7511 w 14326"/>
                <a:gd name="T53" fmla="*/ 1032 h 1302"/>
                <a:gd name="T54" fmla="*/ 6953 w 14326"/>
                <a:gd name="T55" fmla="*/ 1032 h 1302"/>
                <a:gd name="T56" fmla="*/ 6953 w 14326"/>
                <a:gd name="T57" fmla="*/ 516 h 1302"/>
                <a:gd name="T58" fmla="*/ 8186 w 14326"/>
                <a:gd name="T59" fmla="*/ 1032 h 1302"/>
                <a:gd name="T60" fmla="*/ 7928 w 14326"/>
                <a:gd name="T61" fmla="*/ 327 h 1302"/>
                <a:gd name="T62" fmla="*/ 8061 w 14326"/>
                <a:gd name="T63" fmla="*/ 327 h 1302"/>
                <a:gd name="T64" fmla="*/ 8061 w 14326"/>
                <a:gd name="T65" fmla="*/ 834 h 1302"/>
                <a:gd name="T66" fmla="*/ 9308 w 14326"/>
                <a:gd name="T67" fmla="*/ 672 h 1302"/>
                <a:gd name="T68" fmla="*/ 9308 w 14326"/>
                <a:gd name="T69" fmla="*/ 672 h 1302"/>
                <a:gd name="T70" fmla="*/ 8959 w 14326"/>
                <a:gd name="T71" fmla="*/ 341 h 1302"/>
                <a:gd name="T72" fmla="*/ 10224 w 14326"/>
                <a:gd name="T73" fmla="*/ 313 h 1302"/>
                <a:gd name="T74" fmla="*/ 10517 w 14326"/>
                <a:gd name="T75" fmla="*/ 1032 h 1302"/>
                <a:gd name="T76" fmla="*/ 11076 w 14326"/>
                <a:gd name="T77" fmla="*/ 825 h 1302"/>
                <a:gd name="T78" fmla="*/ 11382 w 14326"/>
                <a:gd name="T79" fmla="*/ 341 h 1302"/>
                <a:gd name="T80" fmla="*/ 11638 w 14326"/>
                <a:gd name="T81" fmla="*/ 552 h 1302"/>
                <a:gd name="T82" fmla="*/ 11611 w 14326"/>
                <a:gd name="T83" fmla="*/ 807 h 1302"/>
                <a:gd name="T84" fmla="*/ 11311 w 14326"/>
                <a:gd name="T85" fmla="*/ 1004 h 1302"/>
                <a:gd name="T86" fmla="*/ 12148 w 14326"/>
                <a:gd name="T87" fmla="*/ 0 h 1302"/>
                <a:gd name="T88" fmla="*/ 13203 w 14326"/>
                <a:gd name="T89" fmla="*/ 1032 h 1302"/>
                <a:gd name="T90" fmla="*/ 12626 w 14326"/>
                <a:gd name="T91" fmla="*/ 313 h 1302"/>
                <a:gd name="T92" fmla="*/ 13203 w 14326"/>
                <a:gd name="T93" fmla="*/ 665 h 1302"/>
                <a:gd name="T94" fmla="*/ 14247 w 14326"/>
                <a:gd name="T95" fmla="*/ 900 h 1302"/>
                <a:gd name="T96" fmla="*/ 13993 w 14326"/>
                <a:gd name="T97" fmla="*/ 313 h 1302"/>
                <a:gd name="T98" fmla="*/ 14247 w 14326"/>
                <a:gd name="T99" fmla="*/ 900 h 1302"/>
                <a:gd name="T100" fmla="*/ 13676 w 14326"/>
                <a:gd name="T101" fmla="*/ 644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326" h="1302">
                  <a:moveTo>
                    <a:pt x="72" y="106"/>
                  </a:moveTo>
                  <a:cubicBezTo>
                    <a:pt x="72" y="125"/>
                    <a:pt x="55" y="142"/>
                    <a:pt x="36" y="142"/>
                  </a:cubicBezTo>
                  <a:cubicBezTo>
                    <a:pt x="16" y="142"/>
                    <a:pt x="0" y="125"/>
                    <a:pt x="0" y="106"/>
                  </a:cubicBezTo>
                  <a:cubicBezTo>
                    <a:pt x="0" y="87"/>
                    <a:pt x="16" y="70"/>
                    <a:pt x="36" y="70"/>
                  </a:cubicBezTo>
                  <a:cubicBezTo>
                    <a:pt x="55" y="70"/>
                    <a:pt x="72" y="87"/>
                    <a:pt x="72" y="106"/>
                  </a:cubicBezTo>
                  <a:close/>
                  <a:moveTo>
                    <a:pt x="22" y="1032"/>
                  </a:moveTo>
                  <a:cubicBezTo>
                    <a:pt x="22" y="313"/>
                    <a:pt x="22" y="313"/>
                    <a:pt x="22" y="313"/>
                  </a:cubicBezTo>
                  <a:cubicBezTo>
                    <a:pt x="50" y="313"/>
                    <a:pt x="50" y="313"/>
                    <a:pt x="50" y="313"/>
                  </a:cubicBezTo>
                  <a:cubicBezTo>
                    <a:pt x="50" y="1032"/>
                    <a:pt x="50" y="1032"/>
                    <a:pt x="50" y="1032"/>
                  </a:cubicBezTo>
                  <a:lnTo>
                    <a:pt x="22" y="1032"/>
                  </a:lnTo>
                  <a:close/>
                  <a:moveTo>
                    <a:pt x="1159" y="597"/>
                  </a:moveTo>
                  <a:cubicBezTo>
                    <a:pt x="1159" y="1032"/>
                    <a:pt x="1159" y="1032"/>
                    <a:pt x="1159" y="1032"/>
                  </a:cubicBezTo>
                  <a:cubicBezTo>
                    <a:pt x="1131" y="1032"/>
                    <a:pt x="1131" y="1032"/>
                    <a:pt x="1131" y="1032"/>
                  </a:cubicBezTo>
                  <a:cubicBezTo>
                    <a:pt x="1131" y="597"/>
                    <a:pt x="1131" y="597"/>
                    <a:pt x="1131" y="597"/>
                  </a:cubicBezTo>
                  <a:cubicBezTo>
                    <a:pt x="1131" y="436"/>
                    <a:pt x="1037" y="341"/>
                    <a:pt x="877" y="341"/>
                  </a:cubicBezTo>
                  <a:cubicBezTo>
                    <a:pt x="698" y="345"/>
                    <a:pt x="588" y="456"/>
                    <a:pt x="574" y="641"/>
                  </a:cubicBezTo>
                  <a:cubicBezTo>
                    <a:pt x="574" y="1032"/>
                    <a:pt x="574" y="1032"/>
                    <a:pt x="574" y="1032"/>
                  </a:cubicBezTo>
                  <a:cubicBezTo>
                    <a:pt x="546" y="1032"/>
                    <a:pt x="546" y="1032"/>
                    <a:pt x="546" y="1032"/>
                  </a:cubicBezTo>
                  <a:cubicBezTo>
                    <a:pt x="546" y="313"/>
                    <a:pt x="546" y="313"/>
                    <a:pt x="546" y="313"/>
                  </a:cubicBezTo>
                  <a:cubicBezTo>
                    <a:pt x="574" y="313"/>
                    <a:pt x="574" y="313"/>
                    <a:pt x="574" y="313"/>
                  </a:cubicBezTo>
                  <a:cubicBezTo>
                    <a:pt x="574" y="516"/>
                    <a:pt x="574" y="516"/>
                    <a:pt x="574" y="516"/>
                  </a:cubicBezTo>
                  <a:cubicBezTo>
                    <a:pt x="620" y="390"/>
                    <a:pt x="727" y="316"/>
                    <a:pt x="877" y="313"/>
                  </a:cubicBezTo>
                  <a:cubicBezTo>
                    <a:pt x="1055" y="313"/>
                    <a:pt x="1159" y="419"/>
                    <a:pt x="1159" y="597"/>
                  </a:cubicBezTo>
                  <a:close/>
                  <a:moveTo>
                    <a:pt x="1979" y="365"/>
                  </a:moveTo>
                  <a:cubicBezTo>
                    <a:pt x="1965" y="388"/>
                    <a:pt x="1965" y="388"/>
                    <a:pt x="1965" y="388"/>
                  </a:cubicBezTo>
                  <a:cubicBezTo>
                    <a:pt x="1920" y="359"/>
                    <a:pt x="1860" y="341"/>
                    <a:pt x="1789" y="341"/>
                  </a:cubicBezTo>
                  <a:cubicBezTo>
                    <a:pt x="1676" y="341"/>
                    <a:pt x="1587" y="385"/>
                    <a:pt x="1587" y="483"/>
                  </a:cubicBezTo>
                  <a:cubicBezTo>
                    <a:pt x="1587" y="698"/>
                    <a:pt x="2020" y="595"/>
                    <a:pt x="2020" y="846"/>
                  </a:cubicBezTo>
                  <a:cubicBezTo>
                    <a:pt x="2020" y="975"/>
                    <a:pt x="1903" y="1032"/>
                    <a:pt x="1778" y="1032"/>
                  </a:cubicBezTo>
                  <a:cubicBezTo>
                    <a:pt x="1678" y="1032"/>
                    <a:pt x="1584" y="996"/>
                    <a:pt x="1521" y="932"/>
                  </a:cubicBezTo>
                  <a:cubicBezTo>
                    <a:pt x="1539" y="911"/>
                    <a:pt x="1539" y="911"/>
                    <a:pt x="1539" y="911"/>
                  </a:cubicBezTo>
                  <a:cubicBezTo>
                    <a:pt x="1600" y="971"/>
                    <a:pt x="1683" y="1004"/>
                    <a:pt x="1778" y="1004"/>
                  </a:cubicBezTo>
                  <a:cubicBezTo>
                    <a:pt x="1890" y="1004"/>
                    <a:pt x="1988" y="957"/>
                    <a:pt x="1992" y="853"/>
                  </a:cubicBezTo>
                  <a:cubicBezTo>
                    <a:pt x="2000" y="632"/>
                    <a:pt x="1559" y="727"/>
                    <a:pt x="1559" y="486"/>
                  </a:cubicBezTo>
                  <a:cubicBezTo>
                    <a:pt x="1559" y="367"/>
                    <a:pt x="1664" y="313"/>
                    <a:pt x="1787" y="313"/>
                  </a:cubicBezTo>
                  <a:cubicBezTo>
                    <a:pt x="1864" y="313"/>
                    <a:pt x="1926" y="334"/>
                    <a:pt x="1979" y="365"/>
                  </a:cubicBezTo>
                  <a:close/>
                  <a:moveTo>
                    <a:pt x="2466" y="106"/>
                  </a:moveTo>
                  <a:cubicBezTo>
                    <a:pt x="2466" y="125"/>
                    <a:pt x="2449" y="142"/>
                    <a:pt x="2430" y="142"/>
                  </a:cubicBezTo>
                  <a:cubicBezTo>
                    <a:pt x="2410" y="142"/>
                    <a:pt x="2394" y="125"/>
                    <a:pt x="2394" y="106"/>
                  </a:cubicBezTo>
                  <a:cubicBezTo>
                    <a:pt x="2394" y="87"/>
                    <a:pt x="2410" y="70"/>
                    <a:pt x="2430" y="70"/>
                  </a:cubicBezTo>
                  <a:cubicBezTo>
                    <a:pt x="2449" y="70"/>
                    <a:pt x="2466" y="87"/>
                    <a:pt x="2466" y="106"/>
                  </a:cubicBezTo>
                  <a:close/>
                  <a:moveTo>
                    <a:pt x="2416" y="1032"/>
                  </a:moveTo>
                  <a:cubicBezTo>
                    <a:pt x="2416" y="313"/>
                    <a:pt x="2416" y="313"/>
                    <a:pt x="2416" y="313"/>
                  </a:cubicBezTo>
                  <a:cubicBezTo>
                    <a:pt x="2444" y="313"/>
                    <a:pt x="2444" y="313"/>
                    <a:pt x="2444" y="313"/>
                  </a:cubicBezTo>
                  <a:cubicBezTo>
                    <a:pt x="2444" y="1032"/>
                    <a:pt x="2444" y="1032"/>
                    <a:pt x="2444" y="1032"/>
                  </a:cubicBezTo>
                  <a:lnTo>
                    <a:pt x="2416" y="1032"/>
                  </a:lnTo>
                  <a:close/>
                  <a:moveTo>
                    <a:pt x="3532" y="950"/>
                  </a:moveTo>
                  <a:cubicBezTo>
                    <a:pt x="3532" y="1164"/>
                    <a:pt x="3397" y="1302"/>
                    <a:pt x="3190" y="1300"/>
                  </a:cubicBezTo>
                  <a:cubicBezTo>
                    <a:pt x="3075" y="1296"/>
                    <a:pt x="2984" y="1257"/>
                    <a:pt x="2901" y="1175"/>
                  </a:cubicBezTo>
                  <a:cubicBezTo>
                    <a:pt x="2920" y="1156"/>
                    <a:pt x="2920" y="1156"/>
                    <a:pt x="2920" y="1156"/>
                  </a:cubicBezTo>
                  <a:cubicBezTo>
                    <a:pt x="2997" y="1232"/>
                    <a:pt x="3082" y="1268"/>
                    <a:pt x="3190" y="1272"/>
                  </a:cubicBezTo>
                  <a:cubicBezTo>
                    <a:pt x="3381" y="1274"/>
                    <a:pt x="3504" y="1147"/>
                    <a:pt x="3504" y="950"/>
                  </a:cubicBezTo>
                  <a:cubicBezTo>
                    <a:pt x="3504" y="801"/>
                    <a:pt x="3504" y="801"/>
                    <a:pt x="3504" y="801"/>
                  </a:cubicBezTo>
                  <a:cubicBezTo>
                    <a:pt x="3454" y="925"/>
                    <a:pt x="3339" y="1005"/>
                    <a:pt x="3194" y="1005"/>
                  </a:cubicBezTo>
                  <a:cubicBezTo>
                    <a:pt x="3001" y="1005"/>
                    <a:pt x="2859" y="859"/>
                    <a:pt x="2859" y="661"/>
                  </a:cubicBezTo>
                  <a:cubicBezTo>
                    <a:pt x="2859" y="459"/>
                    <a:pt x="3001" y="313"/>
                    <a:pt x="3194" y="313"/>
                  </a:cubicBezTo>
                  <a:cubicBezTo>
                    <a:pt x="3339" y="313"/>
                    <a:pt x="3454" y="394"/>
                    <a:pt x="3504" y="519"/>
                  </a:cubicBezTo>
                  <a:cubicBezTo>
                    <a:pt x="3504" y="313"/>
                    <a:pt x="3504" y="313"/>
                    <a:pt x="3504" y="313"/>
                  </a:cubicBezTo>
                  <a:cubicBezTo>
                    <a:pt x="3532" y="313"/>
                    <a:pt x="3532" y="313"/>
                    <a:pt x="3532" y="313"/>
                  </a:cubicBezTo>
                  <a:lnTo>
                    <a:pt x="3532" y="950"/>
                  </a:lnTo>
                  <a:close/>
                  <a:moveTo>
                    <a:pt x="3504" y="661"/>
                  </a:moveTo>
                  <a:cubicBezTo>
                    <a:pt x="3504" y="476"/>
                    <a:pt x="3374" y="340"/>
                    <a:pt x="3194" y="340"/>
                  </a:cubicBezTo>
                  <a:cubicBezTo>
                    <a:pt x="3015" y="340"/>
                    <a:pt x="2886" y="476"/>
                    <a:pt x="2886" y="661"/>
                  </a:cubicBezTo>
                  <a:cubicBezTo>
                    <a:pt x="2886" y="844"/>
                    <a:pt x="3015" y="979"/>
                    <a:pt x="3194" y="979"/>
                  </a:cubicBezTo>
                  <a:cubicBezTo>
                    <a:pt x="3374" y="979"/>
                    <a:pt x="3504" y="844"/>
                    <a:pt x="3504" y="661"/>
                  </a:cubicBezTo>
                  <a:close/>
                  <a:moveTo>
                    <a:pt x="4627" y="597"/>
                  </a:moveTo>
                  <a:cubicBezTo>
                    <a:pt x="4627" y="1032"/>
                    <a:pt x="4627" y="1032"/>
                    <a:pt x="4627" y="1032"/>
                  </a:cubicBezTo>
                  <a:cubicBezTo>
                    <a:pt x="4600" y="1032"/>
                    <a:pt x="4600" y="1032"/>
                    <a:pt x="4600" y="1032"/>
                  </a:cubicBezTo>
                  <a:cubicBezTo>
                    <a:pt x="4600" y="597"/>
                    <a:pt x="4600" y="597"/>
                    <a:pt x="4600" y="597"/>
                  </a:cubicBezTo>
                  <a:cubicBezTo>
                    <a:pt x="4600" y="436"/>
                    <a:pt x="4505" y="341"/>
                    <a:pt x="4345" y="341"/>
                  </a:cubicBezTo>
                  <a:cubicBezTo>
                    <a:pt x="4153" y="345"/>
                    <a:pt x="4041" y="472"/>
                    <a:pt x="4041" y="680"/>
                  </a:cubicBezTo>
                  <a:cubicBezTo>
                    <a:pt x="4041" y="1032"/>
                    <a:pt x="4041" y="1032"/>
                    <a:pt x="4041" y="1032"/>
                  </a:cubicBezTo>
                  <a:cubicBezTo>
                    <a:pt x="4013" y="1032"/>
                    <a:pt x="4013" y="1032"/>
                    <a:pt x="4013" y="1032"/>
                  </a:cubicBezTo>
                  <a:cubicBezTo>
                    <a:pt x="4013" y="0"/>
                    <a:pt x="4013" y="0"/>
                    <a:pt x="4013" y="0"/>
                  </a:cubicBezTo>
                  <a:cubicBezTo>
                    <a:pt x="4041" y="0"/>
                    <a:pt x="4041" y="0"/>
                    <a:pt x="4041" y="0"/>
                  </a:cubicBezTo>
                  <a:cubicBezTo>
                    <a:pt x="4041" y="520"/>
                    <a:pt x="4041" y="520"/>
                    <a:pt x="4041" y="520"/>
                  </a:cubicBezTo>
                  <a:cubicBezTo>
                    <a:pt x="4087" y="391"/>
                    <a:pt x="4192" y="316"/>
                    <a:pt x="4345" y="313"/>
                  </a:cubicBezTo>
                  <a:cubicBezTo>
                    <a:pt x="4523" y="313"/>
                    <a:pt x="4627" y="419"/>
                    <a:pt x="4627" y="597"/>
                  </a:cubicBezTo>
                  <a:close/>
                  <a:moveTo>
                    <a:pt x="5417" y="980"/>
                  </a:moveTo>
                  <a:cubicBezTo>
                    <a:pt x="5375" y="1012"/>
                    <a:pt x="5327" y="1031"/>
                    <a:pt x="5275" y="1032"/>
                  </a:cubicBezTo>
                  <a:cubicBezTo>
                    <a:pt x="5175" y="1033"/>
                    <a:pt x="5122" y="965"/>
                    <a:pt x="5122" y="834"/>
                  </a:cubicBezTo>
                  <a:cubicBezTo>
                    <a:pt x="5122" y="355"/>
                    <a:pt x="5122" y="355"/>
                    <a:pt x="5122" y="355"/>
                  </a:cubicBezTo>
                  <a:cubicBezTo>
                    <a:pt x="5017" y="355"/>
                    <a:pt x="5017" y="355"/>
                    <a:pt x="5017" y="355"/>
                  </a:cubicBezTo>
                  <a:cubicBezTo>
                    <a:pt x="5017" y="327"/>
                    <a:pt x="5017" y="327"/>
                    <a:pt x="5017" y="327"/>
                  </a:cubicBezTo>
                  <a:cubicBezTo>
                    <a:pt x="5122" y="327"/>
                    <a:pt x="5122" y="327"/>
                    <a:pt x="5122" y="327"/>
                  </a:cubicBezTo>
                  <a:cubicBezTo>
                    <a:pt x="5122" y="156"/>
                    <a:pt x="5122" y="156"/>
                    <a:pt x="5122" y="156"/>
                  </a:cubicBezTo>
                  <a:cubicBezTo>
                    <a:pt x="5150" y="156"/>
                    <a:pt x="5150" y="156"/>
                    <a:pt x="5150" y="156"/>
                  </a:cubicBezTo>
                  <a:cubicBezTo>
                    <a:pt x="5150" y="327"/>
                    <a:pt x="5150" y="327"/>
                    <a:pt x="5150" y="327"/>
                  </a:cubicBezTo>
                  <a:cubicBezTo>
                    <a:pt x="5403" y="327"/>
                    <a:pt x="5403" y="327"/>
                    <a:pt x="5403" y="327"/>
                  </a:cubicBezTo>
                  <a:cubicBezTo>
                    <a:pt x="5403" y="355"/>
                    <a:pt x="5403" y="355"/>
                    <a:pt x="5403" y="355"/>
                  </a:cubicBezTo>
                  <a:cubicBezTo>
                    <a:pt x="5150" y="355"/>
                    <a:pt x="5150" y="355"/>
                    <a:pt x="5150" y="355"/>
                  </a:cubicBezTo>
                  <a:cubicBezTo>
                    <a:pt x="5150" y="834"/>
                    <a:pt x="5150" y="834"/>
                    <a:pt x="5150" y="834"/>
                  </a:cubicBezTo>
                  <a:cubicBezTo>
                    <a:pt x="5150" y="946"/>
                    <a:pt x="5193" y="1005"/>
                    <a:pt x="5275" y="1004"/>
                  </a:cubicBezTo>
                  <a:cubicBezTo>
                    <a:pt x="5320" y="1003"/>
                    <a:pt x="5364" y="987"/>
                    <a:pt x="5400" y="958"/>
                  </a:cubicBezTo>
                  <a:lnTo>
                    <a:pt x="5417" y="980"/>
                  </a:lnTo>
                  <a:close/>
                  <a:moveTo>
                    <a:pt x="6451" y="106"/>
                  </a:moveTo>
                  <a:cubicBezTo>
                    <a:pt x="6451" y="125"/>
                    <a:pt x="6435" y="142"/>
                    <a:pt x="6415" y="142"/>
                  </a:cubicBezTo>
                  <a:cubicBezTo>
                    <a:pt x="6396" y="142"/>
                    <a:pt x="6379" y="125"/>
                    <a:pt x="6379" y="106"/>
                  </a:cubicBezTo>
                  <a:cubicBezTo>
                    <a:pt x="6379" y="87"/>
                    <a:pt x="6396" y="70"/>
                    <a:pt x="6415" y="70"/>
                  </a:cubicBezTo>
                  <a:cubicBezTo>
                    <a:pt x="6435" y="70"/>
                    <a:pt x="6451" y="87"/>
                    <a:pt x="6451" y="106"/>
                  </a:cubicBezTo>
                  <a:close/>
                  <a:moveTo>
                    <a:pt x="6401" y="1032"/>
                  </a:moveTo>
                  <a:cubicBezTo>
                    <a:pt x="6401" y="313"/>
                    <a:pt x="6401" y="313"/>
                    <a:pt x="6401" y="313"/>
                  </a:cubicBezTo>
                  <a:cubicBezTo>
                    <a:pt x="6429" y="313"/>
                    <a:pt x="6429" y="313"/>
                    <a:pt x="6429" y="313"/>
                  </a:cubicBezTo>
                  <a:cubicBezTo>
                    <a:pt x="6429" y="1032"/>
                    <a:pt x="6429" y="1032"/>
                    <a:pt x="6429" y="1032"/>
                  </a:cubicBezTo>
                  <a:lnTo>
                    <a:pt x="6401" y="1032"/>
                  </a:lnTo>
                  <a:close/>
                  <a:moveTo>
                    <a:pt x="7538" y="597"/>
                  </a:moveTo>
                  <a:cubicBezTo>
                    <a:pt x="7538" y="1032"/>
                    <a:pt x="7538" y="1032"/>
                    <a:pt x="7538" y="1032"/>
                  </a:cubicBezTo>
                  <a:cubicBezTo>
                    <a:pt x="7511" y="1032"/>
                    <a:pt x="7511" y="1032"/>
                    <a:pt x="7511" y="1032"/>
                  </a:cubicBezTo>
                  <a:cubicBezTo>
                    <a:pt x="7511" y="597"/>
                    <a:pt x="7511" y="597"/>
                    <a:pt x="7511" y="597"/>
                  </a:cubicBezTo>
                  <a:cubicBezTo>
                    <a:pt x="7511" y="436"/>
                    <a:pt x="7416" y="341"/>
                    <a:pt x="7256" y="341"/>
                  </a:cubicBezTo>
                  <a:cubicBezTo>
                    <a:pt x="7077" y="345"/>
                    <a:pt x="6967" y="456"/>
                    <a:pt x="6953" y="641"/>
                  </a:cubicBezTo>
                  <a:cubicBezTo>
                    <a:pt x="6953" y="1032"/>
                    <a:pt x="6953" y="1032"/>
                    <a:pt x="6953" y="1032"/>
                  </a:cubicBezTo>
                  <a:cubicBezTo>
                    <a:pt x="6925" y="1032"/>
                    <a:pt x="6925" y="1032"/>
                    <a:pt x="6925" y="1032"/>
                  </a:cubicBezTo>
                  <a:cubicBezTo>
                    <a:pt x="6925" y="313"/>
                    <a:pt x="6925" y="313"/>
                    <a:pt x="6925" y="313"/>
                  </a:cubicBezTo>
                  <a:cubicBezTo>
                    <a:pt x="6953" y="313"/>
                    <a:pt x="6953" y="313"/>
                    <a:pt x="6953" y="313"/>
                  </a:cubicBezTo>
                  <a:cubicBezTo>
                    <a:pt x="6953" y="516"/>
                    <a:pt x="6953" y="516"/>
                    <a:pt x="6953" y="516"/>
                  </a:cubicBezTo>
                  <a:cubicBezTo>
                    <a:pt x="6999" y="390"/>
                    <a:pt x="7106" y="316"/>
                    <a:pt x="7256" y="313"/>
                  </a:cubicBezTo>
                  <a:cubicBezTo>
                    <a:pt x="7434" y="313"/>
                    <a:pt x="7538" y="419"/>
                    <a:pt x="7538" y="597"/>
                  </a:cubicBezTo>
                  <a:close/>
                  <a:moveTo>
                    <a:pt x="8328" y="980"/>
                  </a:moveTo>
                  <a:cubicBezTo>
                    <a:pt x="8286" y="1012"/>
                    <a:pt x="8238" y="1031"/>
                    <a:pt x="8186" y="1032"/>
                  </a:cubicBezTo>
                  <a:cubicBezTo>
                    <a:pt x="8086" y="1033"/>
                    <a:pt x="8033" y="965"/>
                    <a:pt x="8033" y="834"/>
                  </a:cubicBezTo>
                  <a:cubicBezTo>
                    <a:pt x="8033" y="355"/>
                    <a:pt x="8033" y="355"/>
                    <a:pt x="8033" y="355"/>
                  </a:cubicBezTo>
                  <a:cubicBezTo>
                    <a:pt x="7928" y="355"/>
                    <a:pt x="7928" y="355"/>
                    <a:pt x="7928" y="355"/>
                  </a:cubicBezTo>
                  <a:cubicBezTo>
                    <a:pt x="7928" y="327"/>
                    <a:pt x="7928" y="327"/>
                    <a:pt x="7928" y="327"/>
                  </a:cubicBezTo>
                  <a:cubicBezTo>
                    <a:pt x="8033" y="327"/>
                    <a:pt x="8033" y="327"/>
                    <a:pt x="8033" y="327"/>
                  </a:cubicBezTo>
                  <a:cubicBezTo>
                    <a:pt x="8033" y="156"/>
                    <a:pt x="8033" y="156"/>
                    <a:pt x="8033" y="156"/>
                  </a:cubicBezTo>
                  <a:cubicBezTo>
                    <a:pt x="8061" y="156"/>
                    <a:pt x="8061" y="156"/>
                    <a:pt x="8061" y="156"/>
                  </a:cubicBezTo>
                  <a:cubicBezTo>
                    <a:pt x="8061" y="327"/>
                    <a:pt x="8061" y="327"/>
                    <a:pt x="8061" y="327"/>
                  </a:cubicBezTo>
                  <a:cubicBezTo>
                    <a:pt x="8314" y="327"/>
                    <a:pt x="8314" y="327"/>
                    <a:pt x="8314" y="327"/>
                  </a:cubicBezTo>
                  <a:cubicBezTo>
                    <a:pt x="8314" y="355"/>
                    <a:pt x="8314" y="355"/>
                    <a:pt x="8314" y="355"/>
                  </a:cubicBezTo>
                  <a:cubicBezTo>
                    <a:pt x="8061" y="355"/>
                    <a:pt x="8061" y="355"/>
                    <a:pt x="8061" y="355"/>
                  </a:cubicBezTo>
                  <a:cubicBezTo>
                    <a:pt x="8061" y="834"/>
                    <a:pt x="8061" y="834"/>
                    <a:pt x="8061" y="834"/>
                  </a:cubicBezTo>
                  <a:cubicBezTo>
                    <a:pt x="8061" y="946"/>
                    <a:pt x="8104" y="1005"/>
                    <a:pt x="8186" y="1004"/>
                  </a:cubicBezTo>
                  <a:cubicBezTo>
                    <a:pt x="8231" y="1003"/>
                    <a:pt x="8275" y="987"/>
                    <a:pt x="8311" y="958"/>
                  </a:cubicBezTo>
                  <a:lnTo>
                    <a:pt x="8328" y="980"/>
                  </a:lnTo>
                  <a:close/>
                  <a:moveTo>
                    <a:pt x="9308" y="672"/>
                  </a:moveTo>
                  <a:cubicBezTo>
                    <a:pt x="9308" y="882"/>
                    <a:pt x="9159" y="1032"/>
                    <a:pt x="8959" y="1032"/>
                  </a:cubicBezTo>
                  <a:cubicBezTo>
                    <a:pt x="8759" y="1032"/>
                    <a:pt x="8610" y="882"/>
                    <a:pt x="8610" y="672"/>
                  </a:cubicBezTo>
                  <a:cubicBezTo>
                    <a:pt x="8610" y="463"/>
                    <a:pt x="8759" y="313"/>
                    <a:pt x="8959" y="313"/>
                  </a:cubicBezTo>
                  <a:cubicBezTo>
                    <a:pt x="9159" y="313"/>
                    <a:pt x="9308" y="463"/>
                    <a:pt x="9308" y="672"/>
                  </a:cubicBezTo>
                  <a:close/>
                  <a:moveTo>
                    <a:pt x="8638" y="672"/>
                  </a:moveTo>
                  <a:cubicBezTo>
                    <a:pt x="8638" y="868"/>
                    <a:pt x="8773" y="1004"/>
                    <a:pt x="8959" y="1004"/>
                  </a:cubicBezTo>
                  <a:cubicBezTo>
                    <a:pt x="9145" y="1004"/>
                    <a:pt x="9280" y="868"/>
                    <a:pt x="9280" y="672"/>
                  </a:cubicBezTo>
                  <a:cubicBezTo>
                    <a:pt x="9280" y="477"/>
                    <a:pt x="9145" y="341"/>
                    <a:pt x="8959" y="341"/>
                  </a:cubicBezTo>
                  <a:cubicBezTo>
                    <a:pt x="8773" y="341"/>
                    <a:pt x="8638" y="477"/>
                    <a:pt x="8638" y="672"/>
                  </a:cubicBezTo>
                  <a:close/>
                  <a:moveTo>
                    <a:pt x="10487" y="1032"/>
                  </a:moveTo>
                  <a:cubicBezTo>
                    <a:pt x="10192" y="313"/>
                    <a:pt x="10192" y="313"/>
                    <a:pt x="10192" y="313"/>
                  </a:cubicBezTo>
                  <a:cubicBezTo>
                    <a:pt x="10224" y="313"/>
                    <a:pt x="10224" y="313"/>
                    <a:pt x="10224" y="313"/>
                  </a:cubicBezTo>
                  <a:cubicBezTo>
                    <a:pt x="10502" y="1000"/>
                    <a:pt x="10502" y="1000"/>
                    <a:pt x="10502" y="1000"/>
                  </a:cubicBezTo>
                  <a:cubicBezTo>
                    <a:pt x="10779" y="313"/>
                    <a:pt x="10779" y="313"/>
                    <a:pt x="10779" y="313"/>
                  </a:cubicBezTo>
                  <a:cubicBezTo>
                    <a:pt x="10812" y="313"/>
                    <a:pt x="10812" y="313"/>
                    <a:pt x="10812" y="313"/>
                  </a:cubicBezTo>
                  <a:cubicBezTo>
                    <a:pt x="10517" y="1032"/>
                    <a:pt x="10517" y="1032"/>
                    <a:pt x="10517" y="1032"/>
                  </a:cubicBezTo>
                  <a:lnTo>
                    <a:pt x="10487" y="1032"/>
                  </a:lnTo>
                  <a:close/>
                  <a:moveTo>
                    <a:pt x="11611" y="869"/>
                  </a:moveTo>
                  <a:cubicBezTo>
                    <a:pt x="11547" y="982"/>
                    <a:pt x="11439" y="1032"/>
                    <a:pt x="11310" y="1032"/>
                  </a:cubicBezTo>
                  <a:cubicBezTo>
                    <a:pt x="11171" y="1032"/>
                    <a:pt x="11076" y="944"/>
                    <a:pt x="11076" y="825"/>
                  </a:cubicBezTo>
                  <a:cubicBezTo>
                    <a:pt x="11076" y="708"/>
                    <a:pt x="11179" y="640"/>
                    <a:pt x="11343" y="640"/>
                  </a:cubicBezTo>
                  <a:cubicBezTo>
                    <a:pt x="11610" y="640"/>
                    <a:pt x="11610" y="640"/>
                    <a:pt x="11610" y="640"/>
                  </a:cubicBezTo>
                  <a:cubicBezTo>
                    <a:pt x="11610" y="552"/>
                    <a:pt x="11610" y="552"/>
                    <a:pt x="11610" y="552"/>
                  </a:cubicBezTo>
                  <a:cubicBezTo>
                    <a:pt x="11609" y="420"/>
                    <a:pt x="11534" y="341"/>
                    <a:pt x="11382" y="341"/>
                  </a:cubicBezTo>
                  <a:cubicBezTo>
                    <a:pt x="11286" y="341"/>
                    <a:pt x="11208" y="380"/>
                    <a:pt x="11130" y="441"/>
                  </a:cubicBezTo>
                  <a:cubicBezTo>
                    <a:pt x="11114" y="419"/>
                    <a:pt x="11114" y="419"/>
                    <a:pt x="11114" y="419"/>
                  </a:cubicBezTo>
                  <a:cubicBezTo>
                    <a:pt x="11194" y="355"/>
                    <a:pt x="11281" y="313"/>
                    <a:pt x="11382" y="313"/>
                  </a:cubicBezTo>
                  <a:cubicBezTo>
                    <a:pt x="11547" y="313"/>
                    <a:pt x="11636" y="406"/>
                    <a:pt x="11638" y="552"/>
                  </a:cubicBezTo>
                  <a:cubicBezTo>
                    <a:pt x="11641" y="1032"/>
                    <a:pt x="11641" y="1032"/>
                    <a:pt x="11641" y="1032"/>
                  </a:cubicBezTo>
                  <a:cubicBezTo>
                    <a:pt x="11613" y="1032"/>
                    <a:pt x="11613" y="1032"/>
                    <a:pt x="11613" y="1032"/>
                  </a:cubicBezTo>
                  <a:lnTo>
                    <a:pt x="11611" y="869"/>
                  </a:lnTo>
                  <a:close/>
                  <a:moveTo>
                    <a:pt x="11611" y="807"/>
                  </a:moveTo>
                  <a:cubicBezTo>
                    <a:pt x="11610" y="668"/>
                    <a:pt x="11610" y="668"/>
                    <a:pt x="11610" y="668"/>
                  </a:cubicBezTo>
                  <a:cubicBezTo>
                    <a:pt x="11343" y="668"/>
                    <a:pt x="11343" y="668"/>
                    <a:pt x="11343" y="668"/>
                  </a:cubicBezTo>
                  <a:cubicBezTo>
                    <a:pt x="11190" y="668"/>
                    <a:pt x="11104" y="725"/>
                    <a:pt x="11104" y="825"/>
                  </a:cubicBezTo>
                  <a:cubicBezTo>
                    <a:pt x="11104" y="930"/>
                    <a:pt x="11185" y="1004"/>
                    <a:pt x="11311" y="1004"/>
                  </a:cubicBezTo>
                  <a:cubicBezTo>
                    <a:pt x="11450" y="1004"/>
                    <a:pt x="11554" y="948"/>
                    <a:pt x="11611" y="807"/>
                  </a:cubicBezTo>
                  <a:close/>
                  <a:moveTo>
                    <a:pt x="12120" y="1032"/>
                  </a:moveTo>
                  <a:cubicBezTo>
                    <a:pt x="12120" y="0"/>
                    <a:pt x="12120" y="0"/>
                    <a:pt x="12120" y="0"/>
                  </a:cubicBezTo>
                  <a:cubicBezTo>
                    <a:pt x="12148" y="0"/>
                    <a:pt x="12148" y="0"/>
                    <a:pt x="12148" y="0"/>
                  </a:cubicBezTo>
                  <a:cubicBezTo>
                    <a:pt x="12148" y="1032"/>
                    <a:pt x="12148" y="1032"/>
                    <a:pt x="12148" y="1032"/>
                  </a:cubicBezTo>
                  <a:lnTo>
                    <a:pt x="12120" y="1032"/>
                  </a:lnTo>
                  <a:close/>
                  <a:moveTo>
                    <a:pt x="13231" y="1032"/>
                  </a:moveTo>
                  <a:cubicBezTo>
                    <a:pt x="13203" y="1032"/>
                    <a:pt x="13203" y="1032"/>
                    <a:pt x="13203" y="1032"/>
                  </a:cubicBezTo>
                  <a:cubicBezTo>
                    <a:pt x="13203" y="822"/>
                    <a:pt x="13203" y="822"/>
                    <a:pt x="13203" y="822"/>
                  </a:cubicBezTo>
                  <a:cubicBezTo>
                    <a:pt x="13159" y="954"/>
                    <a:pt x="13054" y="1029"/>
                    <a:pt x="12904" y="1032"/>
                  </a:cubicBezTo>
                  <a:cubicBezTo>
                    <a:pt x="12729" y="1032"/>
                    <a:pt x="12626" y="926"/>
                    <a:pt x="12626" y="748"/>
                  </a:cubicBezTo>
                  <a:cubicBezTo>
                    <a:pt x="12626" y="313"/>
                    <a:pt x="12626" y="313"/>
                    <a:pt x="12626" y="313"/>
                  </a:cubicBezTo>
                  <a:cubicBezTo>
                    <a:pt x="12654" y="313"/>
                    <a:pt x="12654" y="313"/>
                    <a:pt x="12654" y="313"/>
                  </a:cubicBezTo>
                  <a:cubicBezTo>
                    <a:pt x="12654" y="748"/>
                    <a:pt x="12654" y="748"/>
                    <a:pt x="12654" y="748"/>
                  </a:cubicBezTo>
                  <a:cubicBezTo>
                    <a:pt x="12654" y="910"/>
                    <a:pt x="12747" y="1004"/>
                    <a:pt x="12904" y="1004"/>
                  </a:cubicBezTo>
                  <a:cubicBezTo>
                    <a:pt x="13092" y="1000"/>
                    <a:pt x="13203" y="873"/>
                    <a:pt x="13203" y="665"/>
                  </a:cubicBezTo>
                  <a:cubicBezTo>
                    <a:pt x="13203" y="313"/>
                    <a:pt x="13203" y="313"/>
                    <a:pt x="13203" y="313"/>
                  </a:cubicBezTo>
                  <a:cubicBezTo>
                    <a:pt x="13231" y="313"/>
                    <a:pt x="13231" y="313"/>
                    <a:pt x="13231" y="313"/>
                  </a:cubicBezTo>
                  <a:lnTo>
                    <a:pt x="13231" y="1032"/>
                  </a:lnTo>
                  <a:close/>
                  <a:moveTo>
                    <a:pt x="14247" y="900"/>
                  </a:moveTo>
                  <a:cubicBezTo>
                    <a:pt x="14267" y="919"/>
                    <a:pt x="14267" y="919"/>
                    <a:pt x="14267" y="919"/>
                  </a:cubicBezTo>
                  <a:cubicBezTo>
                    <a:pt x="14201" y="990"/>
                    <a:pt x="14104" y="1032"/>
                    <a:pt x="13993" y="1032"/>
                  </a:cubicBezTo>
                  <a:cubicBezTo>
                    <a:pt x="13794" y="1032"/>
                    <a:pt x="13646" y="882"/>
                    <a:pt x="13646" y="672"/>
                  </a:cubicBezTo>
                  <a:cubicBezTo>
                    <a:pt x="13646" y="463"/>
                    <a:pt x="13794" y="313"/>
                    <a:pt x="13993" y="313"/>
                  </a:cubicBezTo>
                  <a:cubicBezTo>
                    <a:pt x="14193" y="313"/>
                    <a:pt x="14326" y="463"/>
                    <a:pt x="14326" y="672"/>
                  </a:cubicBezTo>
                  <a:cubicBezTo>
                    <a:pt x="13674" y="672"/>
                    <a:pt x="13674" y="672"/>
                    <a:pt x="13674" y="672"/>
                  </a:cubicBezTo>
                  <a:cubicBezTo>
                    <a:pt x="13674" y="868"/>
                    <a:pt x="13808" y="1004"/>
                    <a:pt x="13993" y="1004"/>
                  </a:cubicBezTo>
                  <a:cubicBezTo>
                    <a:pt x="14097" y="1004"/>
                    <a:pt x="14187" y="967"/>
                    <a:pt x="14247" y="900"/>
                  </a:cubicBezTo>
                  <a:close/>
                  <a:moveTo>
                    <a:pt x="13676" y="644"/>
                  </a:moveTo>
                  <a:cubicBezTo>
                    <a:pt x="14299" y="644"/>
                    <a:pt x="14299" y="644"/>
                    <a:pt x="14299" y="644"/>
                  </a:cubicBezTo>
                  <a:cubicBezTo>
                    <a:pt x="14286" y="465"/>
                    <a:pt x="14171" y="341"/>
                    <a:pt x="13993" y="341"/>
                  </a:cubicBezTo>
                  <a:cubicBezTo>
                    <a:pt x="13817" y="341"/>
                    <a:pt x="13688" y="465"/>
                    <a:pt x="13676" y="6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9907918" y="2922742"/>
              <a:ext cx="280426" cy="347416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64" name="Rectangle 7"/>
            <p:cNvSpPr>
              <a:spLocks noChangeArrowheads="1"/>
            </p:cNvSpPr>
            <p:nvPr/>
          </p:nvSpPr>
          <p:spPr bwMode="auto">
            <a:xfrm>
              <a:off x="10253916" y="2922742"/>
              <a:ext cx="247462" cy="206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68" name="Rectangle 8"/>
            <p:cNvSpPr>
              <a:spLocks noChangeArrowheads="1"/>
            </p:cNvSpPr>
            <p:nvPr/>
          </p:nvSpPr>
          <p:spPr bwMode="auto">
            <a:xfrm>
              <a:off x="10253916" y="3086083"/>
              <a:ext cx="247462" cy="206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70" name="Rectangle 9"/>
            <p:cNvSpPr>
              <a:spLocks noChangeArrowheads="1"/>
            </p:cNvSpPr>
            <p:nvPr/>
          </p:nvSpPr>
          <p:spPr bwMode="auto">
            <a:xfrm>
              <a:off x="10253916" y="3249600"/>
              <a:ext cx="247462" cy="20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71" name="Freeform 10"/>
            <p:cNvSpPr>
              <a:spLocks/>
            </p:cNvSpPr>
            <p:nvPr/>
          </p:nvSpPr>
          <p:spPr bwMode="auto">
            <a:xfrm>
              <a:off x="10571500" y="2922742"/>
              <a:ext cx="316816" cy="347416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72" name="Freeform 11"/>
            <p:cNvSpPr>
              <a:spLocks/>
            </p:cNvSpPr>
            <p:nvPr/>
          </p:nvSpPr>
          <p:spPr bwMode="auto">
            <a:xfrm>
              <a:off x="10957669" y="2917543"/>
              <a:ext cx="278595" cy="35261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73" name="Freeform 12"/>
            <p:cNvSpPr>
              <a:spLocks/>
            </p:cNvSpPr>
            <p:nvPr/>
          </p:nvSpPr>
          <p:spPr bwMode="auto">
            <a:xfrm>
              <a:off x="11305676" y="2922742"/>
              <a:ext cx="296849" cy="348775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80" name="Freeform 13"/>
            <p:cNvSpPr>
              <a:spLocks/>
            </p:cNvSpPr>
            <p:nvPr/>
          </p:nvSpPr>
          <p:spPr bwMode="auto">
            <a:xfrm>
              <a:off x="11661185" y="2909214"/>
              <a:ext cx="265480" cy="396271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95157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+ visuel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26" name="Espace réservé pour une image  77"/>
          <p:cNvSpPr>
            <a:spLocks noGrp="1"/>
          </p:cNvSpPr>
          <p:nvPr>
            <p:ph type="pic" sz="quarter" idx="11" hasCustomPrompt="1"/>
          </p:nvPr>
        </p:nvSpPr>
        <p:spPr>
          <a:xfrm>
            <a:off x="719138" y="333374"/>
            <a:ext cx="3865562" cy="1273617"/>
          </a:xfrm>
        </p:spPr>
        <p:txBody>
          <a:bodyPr wrap="square" lIns="0" tIns="68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 pour insérer un logo</a:t>
            </a:r>
            <a:endParaRPr lang="fr-FR" dirty="0"/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0" y="1913328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29" name="Rectangle 28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3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4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5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9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33724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+ visuel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26" name="Espace réservé pour une image  77"/>
          <p:cNvSpPr>
            <a:spLocks noGrp="1"/>
          </p:cNvSpPr>
          <p:nvPr>
            <p:ph type="pic" sz="quarter" idx="11" hasCustomPrompt="1"/>
          </p:nvPr>
        </p:nvSpPr>
        <p:spPr>
          <a:xfrm>
            <a:off x="719138" y="333374"/>
            <a:ext cx="3865562" cy="1273617"/>
          </a:xfrm>
        </p:spPr>
        <p:txBody>
          <a:bodyPr wrap="square" lIns="0" tIns="68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 pour insérer un logo</a:t>
            </a:r>
            <a:endParaRPr lang="fr-FR" dirty="0"/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0" y="1913328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29" name="Rectangle 28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3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4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7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9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11626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+ visuels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26" name="Espace réservé pour une image  77"/>
          <p:cNvSpPr>
            <a:spLocks noGrp="1"/>
          </p:cNvSpPr>
          <p:nvPr>
            <p:ph type="pic" sz="quarter" idx="11" hasCustomPrompt="1"/>
          </p:nvPr>
        </p:nvSpPr>
        <p:spPr>
          <a:xfrm>
            <a:off x="719138" y="333374"/>
            <a:ext cx="3865562" cy="1273617"/>
          </a:xfrm>
        </p:spPr>
        <p:txBody>
          <a:bodyPr wrap="square" lIns="0" tIns="68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 pour insérer un logo</a:t>
            </a:r>
            <a:endParaRPr lang="fr-FR" dirty="0"/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0" y="1913328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29" name="Rectangle 28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3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4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7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9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81792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ce réservé du texte 34"/>
          <p:cNvSpPr>
            <a:spLocks noGrp="1"/>
          </p:cNvSpPr>
          <p:nvPr>
            <p:ph type="body" sz="quarter" idx="14" hasCustomPrompt="1"/>
          </p:nvPr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en-GB" dirty="0"/>
          </a:p>
        </p:txBody>
      </p:sp>
      <p:sp>
        <p:nvSpPr>
          <p:cNvPr id="34" name="Espace réservé du texte 33"/>
          <p:cNvSpPr>
            <a:spLocks noGrp="1"/>
          </p:cNvSpPr>
          <p:nvPr>
            <p:ph type="body" sz="quarter" idx="13" hasCustomPrompt="1"/>
          </p:nvPr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6" name="Espace réservé du texte 35"/>
          <p:cNvSpPr>
            <a:spLocks noGrp="1"/>
          </p:cNvSpPr>
          <p:nvPr>
            <p:ph type="body" sz="quarter" idx="15" hasCustomPrompt="1"/>
          </p:nvPr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19400" y="627004"/>
            <a:ext cx="9252000" cy="321627"/>
          </a:xfrm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50" name="ZoneTexte 49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60" name="Ellipse 59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1" name="Ellipse 60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62" name="Connecteur droit 61"/>
          <p:cNvCxnSpPr>
            <a:endCxn id="60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60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e 63"/>
          <p:cNvGrpSpPr/>
          <p:nvPr userDrawn="1"/>
        </p:nvGrpSpPr>
        <p:grpSpPr>
          <a:xfrm>
            <a:off x="0" y="442690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7" name="Rectangle 66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8" name="Rectangle 67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9" name="Freeform 28"/>
          <p:cNvSpPr>
            <a:spLocks noGrp="1"/>
          </p:cNvSpPr>
          <p:nvPr>
            <p:ph type="body" sz="quarter" idx="17" hasCustomPrompt="1"/>
          </p:nvPr>
        </p:nvSpPr>
        <p:spPr>
          <a:xfrm>
            <a:off x="9565142" y="638849"/>
            <a:ext cx="2626859" cy="5255771"/>
          </a:xfrm>
          <a:custGeom>
            <a:avLst/>
            <a:gdLst>
              <a:gd name="connsiteX0" fmla="*/ 2626859 w 2626859"/>
              <a:gd name="connsiteY0" fmla="*/ 0 h 5255771"/>
              <a:gd name="connsiteX1" fmla="*/ 2626859 w 2626859"/>
              <a:gd name="connsiteY1" fmla="*/ 5255771 h 5255771"/>
              <a:gd name="connsiteX2" fmla="*/ 2359302 w 2626859"/>
              <a:gd name="connsiteY2" fmla="*/ 5242260 h 5255771"/>
              <a:gd name="connsiteX3" fmla="*/ 0 w 2626859"/>
              <a:gd name="connsiteY3" fmla="*/ 2627885 h 5255771"/>
              <a:gd name="connsiteX4" fmla="*/ 2359302 w 2626859"/>
              <a:gd name="connsiteY4" fmla="*/ 13510 h 525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9" h="5255771">
                <a:moveTo>
                  <a:pt x="2626859" y="0"/>
                </a:moveTo>
                <a:lnTo>
                  <a:pt x="2626859" y="5255771"/>
                </a:lnTo>
                <a:lnTo>
                  <a:pt x="2359302" y="5242260"/>
                </a:lnTo>
                <a:cubicBezTo>
                  <a:pt x="1034118" y="5107684"/>
                  <a:pt x="0" y="3988547"/>
                  <a:pt x="0" y="2627885"/>
                </a:cubicBezTo>
                <a:cubicBezTo>
                  <a:pt x="0" y="1267223"/>
                  <a:pt x="1034118" y="148087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7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04201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ce réservé du texte 34"/>
          <p:cNvSpPr>
            <a:spLocks noGrp="1"/>
          </p:cNvSpPr>
          <p:nvPr>
            <p:ph type="body" sz="quarter" idx="14" hasCustomPrompt="1"/>
          </p:nvPr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en-GB" dirty="0"/>
          </a:p>
        </p:txBody>
      </p:sp>
      <p:sp>
        <p:nvSpPr>
          <p:cNvPr id="34" name="Espace réservé du texte 33"/>
          <p:cNvSpPr>
            <a:spLocks noGrp="1"/>
          </p:cNvSpPr>
          <p:nvPr>
            <p:ph type="body" sz="quarter" idx="13" hasCustomPrompt="1"/>
          </p:nvPr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6" name="Espace réservé du texte 35"/>
          <p:cNvSpPr>
            <a:spLocks noGrp="1"/>
          </p:cNvSpPr>
          <p:nvPr>
            <p:ph type="body" sz="quarter" idx="15" hasCustomPrompt="1"/>
          </p:nvPr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19400" y="627004"/>
            <a:ext cx="9252000" cy="321627"/>
          </a:xfrm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50" name="ZoneTexte 49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60" name="Ellipse 59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1" name="Ellipse 60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62" name="Connecteur droit 61"/>
          <p:cNvCxnSpPr>
            <a:endCxn id="60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60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e 63"/>
          <p:cNvGrpSpPr/>
          <p:nvPr userDrawn="1"/>
        </p:nvGrpSpPr>
        <p:grpSpPr>
          <a:xfrm>
            <a:off x="0" y="442690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7" name="Rectangle 66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8" name="Rectangle 67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719400" y="407980"/>
            <a:ext cx="9252000" cy="158750"/>
          </a:xfrm>
          <a:prstGeom prst="rect">
            <a:avLst/>
          </a:prstGeom>
        </p:spPr>
        <p:txBody>
          <a:bodyPr/>
          <a:lstStyle/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Titre de la partie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9" name="Freeform 28"/>
          <p:cNvSpPr>
            <a:spLocks noGrp="1"/>
          </p:cNvSpPr>
          <p:nvPr>
            <p:ph type="body" sz="quarter" idx="17" hasCustomPrompt="1"/>
          </p:nvPr>
        </p:nvSpPr>
        <p:spPr>
          <a:xfrm>
            <a:off x="9565142" y="638849"/>
            <a:ext cx="2626859" cy="5255771"/>
          </a:xfrm>
          <a:custGeom>
            <a:avLst/>
            <a:gdLst>
              <a:gd name="connsiteX0" fmla="*/ 2626859 w 2626859"/>
              <a:gd name="connsiteY0" fmla="*/ 0 h 5255771"/>
              <a:gd name="connsiteX1" fmla="*/ 2626859 w 2626859"/>
              <a:gd name="connsiteY1" fmla="*/ 5255771 h 5255771"/>
              <a:gd name="connsiteX2" fmla="*/ 2359302 w 2626859"/>
              <a:gd name="connsiteY2" fmla="*/ 5242260 h 5255771"/>
              <a:gd name="connsiteX3" fmla="*/ 0 w 2626859"/>
              <a:gd name="connsiteY3" fmla="*/ 2627885 h 5255771"/>
              <a:gd name="connsiteX4" fmla="*/ 2359302 w 2626859"/>
              <a:gd name="connsiteY4" fmla="*/ 13510 h 525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9" h="5255771">
                <a:moveTo>
                  <a:pt x="2626859" y="0"/>
                </a:moveTo>
                <a:lnTo>
                  <a:pt x="2626859" y="5255771"/>
                </a:lnTo>
                <a:lnTo>
                  <a:pt x="2359302" y="5242260"/>
                </a:lnTo>
                <a:cubicBezTo>
                  <a:pt x="1034118" y="5107684"/>
                  <a:pt x="0" y="3988547"/>
                  <a:pt x="0" y="2627885"/>
                </a:cubicBezTo>
                <a:cubicBezTo>
                  <a:pt x="0" y="1267223"/>
                  <a:pt x="1034118" y="148087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8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822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ce réservé du texte 34"/>
          <p:cNvSpPr>
            <a:spLocks noGrp="1"/>
          </p:cNvSpPr>
          <p:nvPr>
            <p:ph type="body" sz="quarter" idx="14" hasCustomPrompt="1"/>
          </p:nvPr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en-GB" dirty="0"/>
          </a:p>
        </p:txBody>
      </p:sp>
      <p:sp>
        <p:nvSpPr>
          <p:cNvPr id="34" name="Espace réservé du texte 33"/>
          <p:cNvSpPr>
            <a:spLocks noGrp="1"/>
          </p:cNvSpPr>
          <p:nvPr>
            <p:ph type="body" sz="quarter" idx="13" hasCustomPrompt="1"/>
          </p:nvPr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6" name="Espace réservé du texte 35"/>
          <p:cNvSpPr>
            <a:spLocks noGrp="1"/>
          </p:cNvSpPr>
          <p:nvPr>
            <p:ph type="body" sz="quarter" idx="15" hasCustomPrompt="1"/>
          </p:nvPr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19400" y="627004"/>
            <a:ext cx="9252000" cy="321627"/>
          </a:xfrm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50" name="ZoneTexte 49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60" name="Ellipse 59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1" name="Ellipse 60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62" name="Connecteur droit 61"/>
          <p:cNvCxnSpPr>
            <a:endCxn id="60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60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e 63"/>
          <p:cNvGrpSpPr/>
          <p:nvPr userDrawn="1"/>
        </p:nvGrpSpPr>
        <p:grpSpPr>
          <a:xfrm>
            <a:off x="0" y="442690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7" name="Rectangle 66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8" name="Rectangle 67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719400" y="407980"/>
            <a:ext cx="9252000" cy="158750"/>
          </a:xfrm>
          <a:prstGeom prst="rect">
            <a:avLst/>
          </a:prstGeom>
        </p:spPr>
        <p:txBody>
          <a:bodyPr/>
          <a:lstStyle/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Titre de la partie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9" name="Freeform 28"/>
          <p:cNvSpPr>
            <a:spLocks noGrp="1"/>
          </p:cNvSpPr>
          <p:nvPr>
            <p:ph type="body" sz="quarter" idx="17" hasCustomPrompt="1"/>
          </p:nvPr>
        </p:nvSpPr>
        <p:spPr>
          <a:xfrm>
            <a:off x="9565142" y="638849"/>
            <a:ext cx="2626859" cy="5255771"/>
          </a:xfrm>
          <a:custGeom>
            <a:avLst/>
            <a:gdLst>
              <a:gd name="connsiteX0" fmla="*/ 2626859 w 2626859"/>
              <a:gd name="connsiteY0" fmla="*/ 0 h 5255771"/>
              <a:gd name="connsiteX1" fmla="*/ 2626859 w 2626859"/>
              <a:gd name="connsiteY1" fmla="*/ 5255771 h 5255771"/>
              <a:gd name="connsiteX2" fmla="*/ 2359302 w 2626859"/>
              <a:gd name="connsiteY2" fmla="*/ 5242260 h 5255771"/>
              <a:gd name="connsiteX3" fmla="*/ 0 w 2626859"/>
              <a:gd name="connsiteY3" fmla="*/ 2627885 h 5255771"/>
              <a:gd name="connsiteX4" fmla="*/ 2359302 w 2626859"/>
              <a:gd name="connsiteY4" fmla="*/ 13510 h 525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9" h="5255771">
                <a:moveTo>
                  <a:pt x="2626859" y="0"/>
                </a:moveTo>
                <a:lnTo>
                  <a:pt x="2626859" y="5255771"/>
                </a:lnTo>
                <a:lnTo>
                  <a:pt x="2359302" y="5242260"/>
                </a:lnTo>
                <a:cubicBezTo>
                  <a:pt x="1034118" y="5107684"/>
                  <a:pt x="0" y="3988547"/>
                  <a:pt x="0" y="2627885"/>
                </a:cubicBezTo>
                <a:cubicBezTo>
                  <a:pt x="0" y="1267223"/>
                  <a:pt x="1034118" y="148087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8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13122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 rubr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 userDrawn="1"/>
        </p:nvGrpSpPr>
        <p:grpSpPr>
          <a:xfrm>
            <a:off x="2506259" y="0"/>
            <a:ext cx="3030538" cy="6122988"/>
            <a:chOff x="4581525" y="368300"/>
            <a:chExt cx="3030538" cy="6122988"/>
          </a:xfrm>
        </p:grpSpPr>
        <p:sp>
          <p:nvSpPr>
            <p:cNvPr id="12" name="Freeform 21"/>
            <p:cNvSpPr>
              <a:spLocks/>
            </p:cNvSpPr>
            <p:nvPr/>
          </p:nvSpPr>
          <p:spPr bwMode="auto">
            <a:xfrm>
              <a:off x="4637088" y="368300"/>
              <a:ext cx="2974975" cy="6122988"/>
            </a:xfrm>
            <a:custGeom>
              <a:avLst/>
              <a:gdLst>
                <a:gd name="T0" fmla="*/ 11258 w 15608"/>
                <a:gd name="T1" fmla="*/ 0 h 32128"/>
                <a:gd name="T2" fmla="*/ 15421 w 15608"/>
                <a:gd name="T3" fmla="*/ 0 h 32128"/>
                <a:gd name="T4" fmla="*/ 14630 w 15608"/>
                <a:gd name="T5" fmla="*/ 136 h 32128"/>
                <a:gd name="T6" fmla="*/ 1130 w 15608"/>
                <a:gd name="T7" fmla="*/ 16052 h 32128"/>
                <a:gd name="T8" fmla="*/ 15463 w 15608"/>
                <a:gd name="T9" fmla="*/ 32111 h 32128"/>
                <a:gd name="T10" fmla="*/ 15608 w 15608"/>
                <a:gd name="T11" fmla="*/ 32128 h 32128"/>
                <a:gd name="T12" fmla="*/ 11303 w 15608"/>
                <a:gd name="T13" fmla="*/ 32128 h 32128"/>
                <a:gd name="T14" fmla="*/ 9924 w 15608"/>
                <a:gd name="T15" fmla="*/ 31534 h 32128"/>
                <a:gd name="T16" fmla="*/ 94 w 15608"/>
                <a:gd name="T17" fmla="*/ 17824 h 32128"/>
                <a:gd name="T18" fmla="*/ 0 w 15608"/>
                <a:gd name="T19" fmla="*/ 16052 h 32128"/>
                <a:gd name="T20" fmla="*/ 94 w 15608"/>
                <a:gd name="T21" fmla="*/ 14280 h 32128"/>
                <a:gd name="T22" fmla="*/ 10218 w 15608"/>
                <a:gd name="T23" fmla="*/ 430 h 32128"/>
                <a:gd name="T24" fmla="*/ 11258 w 15608"/>
                <a:gd name="T25" fmla="*/ 0 h 3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08" h="32128">
                  <a:moveTo>
                    <a:pt x="11258" y="0"/>
                  </a:moveTo>
                  <a:lnTo>
                    <a:pt x="15421" y="0"/>
                  </a:lnTo>
                  <a:lnTo>
                    <a:pt x="14630" y="136"/>
                  </a:lnTo>
                  <a:cubicBezTo>
                    <a:pt x="6925" y="1651"/>
                    <a:pt x="1130" y="8201"/>
                    <a:pt x="1130" y="16052"/>
                  </a:cubicBezTo>
                  <a:cubicBezTo>
                    <a:pt x="1130" y="24183"/>
                    <a:pt x="7347" y="30919"/>
                    <a:pt x="15463" y="32111"/>
                  </a:cubicBezTo>
                  <a:lnTo>
                    <a:pt x="15608" y="32128"/>
                  </a:lnTo>
                  <a:lnTo>
                    <a:pt x="11303" y="32128"/>
                  </a:lnTo>
                  <a:lnTo>
                    <a:pt x="9924" y="31534"/>
                  </a:lnTo>
                  <a:cubicBezTo>
                    <a:pt x="4558" y="28933"/>
                    <a:pt x="729" y="23832"/>
                    <a:pt x="94" y="17824"/>
                  </a:cubicBezTo>
                  <a:lnTo>
                    <a:pt x="0" y="16052"/>
                  </a:lnTo>
                  <a:lnTo>
                    <a:pt x="94" y="14280"/>
                  </a:lnTo>
                  <a:cubicBezTo>
                    <a:pt x="740" y="8163"/>
                    <a:pt x="4698" y="2986"/>
                    <a:pt x="10218" y="430"/>
                  </a:cubicBezTo>
                  <a:lnTo>
                    <a:pt x="11258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auto">
            <a:xfrm>
              <a:off x="4581525" y="368300"/>
              <a:ext cx="2300288" cy="6122988"/>
            </a:xfrm>
            <a:custGeom>
              <a:avLst/>
              <a:gdLst>
                <a:gd name="T0" fmla="*/ 10672 w 12072"/>
                <a:gd name="T1" fmla="*/ 0 h 32128"/>
                <a:gd name="T2" fmla="*/ 12072 w 12072"/>
                <a:gd name="T3" fmla="*/ 0 h 32128"/>
                <a:gd name="T4" fmla="*/ 11554 w 12072"/>
                <a:gd name="T5" fmla="*/ 183 h 32128"/>
                <a:gd name="T6" fmla="*/ 545 w 12072"/>
                <a:gd name="T7" fmla="*/ 16144 h 32128"/>
                <a:gd name="T8" fmla="*/ 11554 w 12072"/>
                <a:gd name="T9" fmla="*/ 32106 h 32128"/>
                <a:gd name="T10" fmla="*/ 11619 w 12072"/>
                <a:gd name="T11" fmla="*/ 32128 h 32128"/>
                <a:gd name="T12" fmla="*/ 10350 w 12072"/>
                <a:gd name="T13" fmla="*/ 32128 h 32128"/>
                <a:gd name="T14" fmla="*/ 9719 w 12072"/>
                <a:gd name="T15" fmla="*/ 31836 h 32128"/>
                <a:gd name="T16" fmla="*/ 0 w 12072"/>
                <a:gd name="T17" fmla="*/ 16144 h 32128"/>
                <a:gd name="T18" fmla="*/ 10317 w 12072"/>
                <a:gd name="T19" fmla="*/ 154 h 32128"/>
                <a:gd name="T20" fmla="*/ 10672 w 12072"/>
                <a:gd name="T21" fmla="*/ 0 h 3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72" h="32128">
                  <a:moveTo>
                    <a:pt x="10672" y="0"/>
                  </a:moveTo>
                  <a:lnTo>
                    <a:pt x="12072" y="0"/>
                  </a:lnTo>
                  <a:lnTo>
                    <a:pt x="11554" y="183"/>
                  </a:lnTo>
                  <a:cubicBezTo>
                    <a:pt x="5084" y="2813"/>
                    <a:pt x="545" y="8969"/>
                    <a:pt x="545" y="16144"/>
                  </a:cubicBezTo>
                  <a:cubicBezTo>
                    <a:pt x="545" y="23320"/>
                    <a:pt x="5084" y="29476"/>
                    <a:pt x="11554" y="32106"/>
                  </a:cubicBezTo>
                  <a:lnTo>
                    <a:pt x="11619" y="32128"/>
                  </a:lnTo>
                  <a:lnTo>
                    <a:pt x="10350" y="32128"/>
                  </a:lnTo>
                  <a:lnTo>
                    <a:pt x="9719" y="31836"/>
                  </a:lnTo>
                  <a:cubicBezTo>
                    <a:pt x="3930" y="28814"/>
                    <a:pt x="0" y="22920"/>
                    <a:pt x="0" y="16144"/>
                  </a:cubicBezTo>
                  <a:cubicBezTo>
                    <a:pt x="0" y="9137"/>
                    <a:pt x="4203" y="3074"/>
                    <a:pt x="10317" y="154"/>
                  </a:cubicBezTo>
                  <a:lnTo>
                    <a:pt x="10672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 userDrawn="1"/>
        </p:nvSpPr>
        <p:spPr bwMode="auto">
          <a:xfrm>
            <a:off x="0" y="0"/>
            <a:ext cx="4548188" cy="6122988"/>
          </a:xfrm>
          <a:custGeom>
            <a:avLst/>
            <a:gdLst>
              <a:gd name="T0" fmla="*/ 0 w 23872"/>
              <a:gd name="T1" fmla="*/ 0 h 32128"/>
              <a:gd name="T2" fmla="*/ 23872 w 23872"/>
              <a:gd name="T3" fmla="*/ 0 h 32128"/>
              <a:gd name="T4" fmla="*/ 23517 w 23872"/>
              <a:gd name="T5" fmla="*/ 154 h 32128"/>
              <a:gd name="T6" fmla="*/ 13199 w 23872"/>
              <a:gd name="T7" fmla="*/ 16144 h 32128"/>
              <a:gd name="T8" fmla="*/ 22919 w 23872"/>
              <a:gd name="T9" fmla="*/ 31836 h 32128"/>
              <a:gd name="T10" fmla="*/ 23550 w 23872"/>
              <a:gd name="T11" fmla="*/ 32128 h 32128"/>
              <a:gd name="T12" fmla="*/ 0 w 23872"/>
              <a:gd name="T13" fmla="*/ 32128 h 32128"/>
              <a:gd name="T14" fmla="*/ 0 w 23872"/>
              <a:gd name="T15" fmla="*/ 0 h 32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872" h="32128">
                <a:moveTo>
                  <a:pt x="0" y="0"/>
                </a:moveTo>
                <a:lnTo>
                  <a:pt x="23872" y="0"/>
                </a:lnTo>
                <a:lnTo>
                  <a:pt x="23517" y="154"/>
                </a:lnTo>
                <a:cubicBezTo>
                  <a:pt x="17402" y="3074"/>
                  <a:pt x="13199" y="9137"/>
                  <a:pt x="13199" y="16144"/>
                </a:cubicBezTo>
                <a:cubicBezTo>
                  <a:pt x="13199" y="22920"/>
                  <a:pt x="17129" y="28814"/>
                  <a:pt x="22919" y="31836"/>
                </a:cubicBezTo>
                <a:lnTo>
                  <a:pt x="23550" y="32128"/>
                </a:lnTo>
                <a:lnTo>
                  <a:pt x="0" y="3212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3562350" y="2763362"/>
            <a:ext cx="7908924" cy="321627"/>
          </a:xfrm>
        </p:spPr>
        <p:txBody>
          <a:bodyPr anchor="b"/>
          <a:lstStyle/>
          <a:p>
            <a:r>
              <a:rPr lang="fr-FR" sz="2400" dirty="0" smtClean="0"/>
              <a:t>Slides de sous-rubriques</a:t>
            </a:r>
            <a:endParaRPr lang="fr-FR" sz="24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3562350" y="3117593"/>
            <a:ext cx="7908924" cy="246221"/>
          </a:xfrm>
        </p:spPr>
        <p:txBody>
          <a:bodyPr/>
          <a:lstStyle>
            <a:lvl1pPr>
              <a:defRPr sz="1600" cap="all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1462233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s + fond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 10"/>
          <p:cNvSpPr txBox="1">
            <a:spLocks/>
          </p:cNvSpPr>
          <p:nvPr userDrawn="1"/>
        </p:nvSpPr>
        <p:spPr>
          <a:xfrm>
            <a:off x="0" y="1"/>
            <a:ext cx="7899402" cy="6857999"/>
          </a:xfrm>
          <a:custGeom>
            <a:avLst/>
            <a:gdLst>
              <a:gd name="connsiteX0" fmla="*/ 1990530 w 7899402"/>
              <a:gd name="connsiteY0" fmla="*/ 0 h 6857999"/>
              <a:gd name="connsiteX1" fmla="*/ 5908872 w 7899402"/>
              <a:gd name="connsiteY1" fmla="*/ 0 h 6857999"/>
              <a:gd name="connsiteX2" fmla="*/ 5997765 w 7899402"/>
              <a:gd name="connsiteY2" fmla="*/ 51113 h 6857999"/>
              <a:gd name="connsiteX3" fmla="*/ 7899402 w 7899402"/>
              <a:gd name="connsiteY3" fmla="*/ 3429002 h 6857999"/>
              <a:gd name="connsiteX4" fmla="*/ 5997765 w 7899402"/>
              <a:gd name="connsiteY4" fmla="*/ 6806892 h 6857999"/>
              <a:gd name="connsiteX5" fmla="*/ 5908881 w 7899402"/>
              <a:gd name="connsiteY5" fmla="*/ 6857999 h 6857999"/>
              <a:gd name="connsiteX6" fmla="*/ 1990522 w 7899402"/>
              <a:gd name="connsiteY6" fmla="*/ 6857999 h 6857999"/>
              <a:gd name="connsiteX7" fmla="*/ 1901637 w 7899402"/>
              <a:gd name="connsiteY7" fmla="*/ 6806892 h 6857999"/>
              <a:gd name="connsiteX8" fmla="*/ 0 w 7899402"/>
              <a:gd name="connsiteY8" fmla="*/ 3429002 h 6857999"/>
              <a:gd name="connsiteX9" fmla="*/ 1901637 w 7899402"/>
              <a:gd name="connsiteY9" fmla="*/ 5111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99402" h="6857999">
                <a:moveTo>
                  <a:pt x="1990530" y="0"/>
                </a:moveTo>
                <a:lnTo>
                  <a:pt x="5908872" y="0"/>
                </a:lnTo>
                <a:lnTo>
                  <a:pt x="5997765" y="51113"/>
                </a:lnTo>
                <a:cubicBezTo>
                  <a:pt x="7137841" y="743840"/>
                  <a:pt x="7899402" y="1997485"/>
                  <a:pt x="7899402" y="3429002"/>
                </a:cubicBezTo>
                <a:cubicBezTo>
                  <a:pt x="7899402" y="4860520"/>
                  <a:pt x="7137841" y="6114165"/>
                  <a:pt x="5997765" y="6806892"/>
                </a:cubicBezTo>
                <a:lnTo>
                  <a:pt x="5908881" y="6857999"/>
                </a:lnTo>
                <a:lnTo>
                  <a:pt x="1990522" y="6857999"/>
                </a:lnTo>
                <a:lnTo>
                  <a:pt x="1901637" y="6806892"/>
                </a:lnTo>
                <a:cubicBezTo>
                  <a:pt x="761561" y="6114165"/>
                  <a:pt x="0" y="4860520"/>
                  <a:pt x="0" y="3429002"/>
                </a:cubicBezTo>
                <a:cubicBezTo>
                  <a:pt x="0" y="1997485"/>
                  <a:pt x="761561" y="743840"/>
                  <a:pt x="1901637" y="51113"/>
                </a:cubicBezTo>
                <a:close/>
              </a:path>
            </a:pathLst>
          </a:custGeom>
          <a:solidFill>
            <a:schemeClr val="tx2">
              <a:lumMod val="90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5" hasCustomPrompt="1"/>
          </p:nvPr>
        </p:nvSpPr>
        <p:spPr>
          <a:xfrm>
            <a:off x="4262216" y="603000"/>
            <a:ext cx="7929784" cy="5652000"/>
          </a:xfrm>
          <a:custGeom>
            <a:avLst/>
            <a:gdLst>
              <a:gd name="connsiteX0" fmla="*/ 0 w 7929784"/>
              <a:gd name="connsiteY0" fmla="*/ 0 h 5652000"/>
              <a:gd name="connsiteX1" fmla="*/ 7929784 w 7929784"/>
              <a:gd name="connsiteY1" fmla="*/ 0 h 5652000"/>
              <a:gd name="connsiteX2" fmla="*/ 7929784 w 7929784"/>
              <a:gd name="connsiteY2" fmla="*/ 5652000 h 5652000"/>
              <a:gd name="connsiteX3" fmla="*/ 0 w 7929784"/>
              <a:gd name="connsiteY3" fmla="*/ 5652000 h 5652000"/>
              <a:gd name="connsiteX4" fmla="*/ 260651 w 7929784"/>
              <a:gd name="connsiteY4" fmla="*/ 5612220 h 5652000"/>
              <a:gd name="connsiteX5" fmla="*/ 2531485 w 7929784"/>
              <a:gd name="connsiteY5" fmla="*/ 2826000 h 5652000"/>
              <a:gd name="connsiteX6" fmla="*/ 260651 w 7929784"/>
              <a:gd name="connsiteY6" fmla="*/ 39780 h 56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29784" h="5652000">
                <a:moveTo>
                  <a:pt x="0" y="0"/>
                </a:moveTo>
                <a:lnTo>
                  <a:pt x="7929784" y="0"/>
                </a:lnTo>
                <a:lnTo>
                  <a:pt x="7929784" y="5652000"/>
                </a:lnTo>
                <a:lnTo>
                  <a:pt x="0" y="5652000"/>
                </a:lnTo>
                <a:lnTo>
                  <a:pt x="260651" y="5612220"/>
                </a:lnTo>
                <a:cubicBezTo>
                  <a:pt x="1556614" y="5347028"/>
                  <a:pt x="2531485" y="4200361"/>
                  <a:pt x="2531485" y="2826000"/>
                </a:cubicBezTo>
                <a:cubicBezTo>
                  <a:pt x="2531485" y="1451639"/>
                  <a:pt x="1556614" y="304972"/>
                  <a:pt x="260651" y="39780"/>
                </a:cubicBezTo>
                <a:close/>
              </a:path>
            </a:pathLst>
          </a:custGeom>
          <a:solidFill>
            <a:schemeClr val="tx1">
              <a:alpha val="9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53" name="Forme libre 12"/>
          <p:cNvSpPr txBox="1">
            <a:spLocks/>
          </p:cNvSpPr>
          <p:nvPr userDrawn="1"/>
        </p:nvSpPr>
        <p:spPr>
          <a:xfrm>
            <a:off x="948655" y="427954"/>
            <a:ext cx="6002092" cy="6002092"/>
          </a:xfrm>
          <a:custGeom>
            <a:avLst/>
            <a:gdLst>
              <a:gd name="connsiteX0" fmla="*/ 2988346 w 6002092"/>
              <a:gd name="connsiteY0" fmla="*/ 175406 h 6002092"/>
              <a:gd name="connsiteX1" fmla="*/ 162706 w 6002092"/>
              <a:gd name="connsiteY1" fmla="*/ 3001046 h 6002092"/>
              <a:gd name="connsiteX2" fmla="*/ 2988346 w 6002092"/>
              <a:gd name="connsiteY2" fmla="*/ 5826686 h 6002092"/>
              <a:gd name="connsiteX3" fmla="*/ 5813986 w 6002092"/>
              <a:gd name="connsiteY3" fmla="*/ 3001046 h 6002092"/>
              <a:gd name="connsiteX4" fmla="*/ 2988346 w 6002092"/>
              <a:gd name="connsiteY4" fmla="*/ 175406 h 6002092"/>
              <a:gd name="connsiteX5" fmla="*/ 3001046 w 6002092"/>
              <a:gd name="connsiteY5" fmla="*/ 0 h 6002092"/>
              <a:gd name="connsiteX6" fmla="*/ 6002092 w 6002092"/>
              <a:gd name="connsiteY6" fmla="*/ 3001046 h 6002092"/>
              <a:gd name="connsiteX7" fmla="*/ 3001046 w 6002092"/>
              <a:gd name="connsiteY7" fmla="*/ 6002092 h 6002092"/>
              <a:gd name="connsiteX8" fmla="*/ 0 w 6002092"/>
              <a:gd name="connsiteY8" fmla="*/ 3001046 h 6002092"/>
              <a:gd name="connsiteX9" fmla="*/ 3001046 w 6002092"/>
              <a:gd name="connsiteY9" fmla="*/ 0 h 600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02092" h="6002092">
                <a:moveTo>
                  <a:pt x="2988346" y="175406"/>
                </a:moveTo>
                <a:cubicBezTo>
                  <a:pt x="1427788" y="175406"/>
                  <a:pt x="162706" y="1440488"/>
                  <a:pt x="162706" y="3001046"/>
                </a:cubicBezTo>
                <a:cubicBezTo>
                  <a:pt x="162706" y="4561604"/>
                  <a:pt x="1427788" y="5826686"/>
                  <a:pt x="2988346" y="5826686"/>
                </a:cubicBezTo>
                <a:cubicBezTo>
                  <a:pt x="4548904" y="5826686"/>
                  <a:pt x="5813986" y="4561604"/>
                  <a:pt x="5813986" y="3001046"/>
                </a:cubicBezTo>
                <a:cubicBezTo>
                  <a:pt x="5813986" y="1440488"/>
                  <a:pt x="4548904" y="175406"/>
                  <a:pt x="2988346" y="175406"/>
                </a:cubicBezTo>
                <a:close/>
                <a:moveTo>
                  <a:pt x="3001046" y="0"/>
                </a:moveTo>
                <a:cubicBezTo>
                  <a:pt x="4658478" y="0"/>
                  <a:pt x="6002092" y="1343614"/>
                  <a:pt x="6002092" y="3001046"/>
                </a:cubicBezTo>
                <a:cubicBezTo>
                  <a:pt x="6002092" y="4658478"/>
                  <a:pt x="4658478" y="6002092"/>
                  <a:pt x="3001046" y="6002092"/>
                </a:cubicBezTo>
                <a:cubicBezTo>
                  <a:pt x="1343614" y="6002092"/>
                  <a:pt x="0" y="4658478"/>
                  <a:pt x="0" y="3001046"/>
                </a:cubicBezTo>
                <a:cubicBezTo>
                  <a:pt x="0" y="1343614"/>
                  <a:pt x="1343614" y="0"/>
                  <a:pt x="3001046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itre 73"/>
          <p:cNvSpPr>
            <a:spLocks noGrp="1"/>
          </p:cNvSpPr>
          <p:nvPr>
            <p:ph type="title"/>
          </p:nvPr>
        </p:nvSpPr>
        <p:spPr>
          <a:xfrm>
            <a:off x="7367451" y="1652690"/>
            <a:ext cx="4103825" cy="1234315"/>
          </a:xfrm>
        </p:spPr>
        <p:txBody>
          <a:bodyPr anchor="t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0" name="Espace réservé du texte 48"/>
          <p:cNvSpPr>
            <a:spLocks noGrp="1"/>
          </p:cNvSpPr>
          <p:nvPr>
            <p:ph type="body" sz="quarter" idx="16"/>
          </p:nvPr>
        </p:nvSpPr>
        <p:spPr>
          <a:xfrm>
            <a:off x="7367452" y="3734560"/>
            <a:ext cx="4103824" cy="123431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 b="0">
                <a:solidFill>
                  <a:schemeClr val="bg1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pic>
        <p:nvPicPr>
          <p:cNvPr id="19" name="Espace réservé pour une image  8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05701" y="585000"/>
            <a:ext cx="5688000" cy="5688000"/>
          </a:xfrm>
          <a:prstGeom prst="ellipse">
            <a:avLst/>
          </a:prstGeom>
        </p:spPr>
      </p:pic>
      <p:pic>
        <p:nvPicPr>
          <p:cNvPr id="9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715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/>
              <a:t>Titre de la partie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495739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s + fond no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 10"/>
          <p:cNvSpPr txBox="1">
            <a:spLocks/>
          </p:cNvSpPr>
          <p:nvPr userDrawn="1"/>
        </p:nvSpPr>
        <p:spPr>
          <a:xfrm>
            <a:off x="0" y="1"/>
            <a:ext cx="7899402" cy="6857999"/>
          </a:xfrm>
          <a:custGeom>
            <a:avLst/>
            <a:gdLst>
              <a:gd name="connsiteX0" fmla="*/ 1990530 w 7899402"/>
              <a:gd name="connsiteY0" fmla="*/ 0 h 6857999"/>
              <a:gd name="connsiteX1" fmla="*/ 5908872 w 7899402"/>
              <a:gd name="connsiteY1" fmla="*/ 0 h 6857999"/>
              <a:gd name="connsiteX2" fmla="*/ 5997765 w 7899402"/>
              <a:gd name="connsiteY2" fmla="*/ 51113 h 6857999"/>
              <a:gd name="connsiteX3" fmla="*/ 7899402 w 7899402"/>
              <a:gd name="connsiteY3" fmla="*/ 3429002 h 6857999"/>
              <a:gd name="connsiteX4" fmla="*/ 5997765 w 7899402"/>
              <a:gd name="connsiteY4" fmla="*/ 6806892 h 6857999"/>
              <a:gd name="connsiteX5" fmla="*/ 5908881 w 7899402"/>
              <a:gd name="connsiteY5" fmla="*/ 6857999 h 6857999"/>
              <a:gd name="connsiteX6" fmla="*/ 1990522 w 7899402"/>
              <a:gd name="connsiteY6" fmla="*/ 6857999 h 6857999"/>
              <a:gd name="connsiteX7" fmla="*/ 1901637 w 7899402"/>
              <a:gd name="connsiteY7" fmla="*/ 6806892 h 6857999"/>
              <a:gd name="connsiteX8" fmla="*/ 0 w 7899402"/>
              <a:gd name="connsiteY8" fmla="*/ 3429002 h 6857999"/>
              <a:gd name="connsiteX9" fmla="*/ 1901637 w 7899402"/>
              <a:gd name="connsiteY9" fmla="*/ 5111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99402" h="6857999">
                <a:moveTo>
                  <a:pt x="1990530" y="0"/>
                </a:moveTo>
                <a:lnTo>
                  <a:pt x="5908872" y="0"/>
                </a:lnTo>
                <a:lnTo>
                  <a:pt x="5997765" y="51113"/>
                </a:lnTo>
                <a:cubicBezTo>
                  <a:pt x="7137841" y="743840"/>
                  <a:pt x="7899402" y="1997485"/>
                  <a:pt x="7899402" y="3429002"/>
                </a:cubicBezTo>
                <a:cubicBezTo>
                  <a:pt x="7899402" y="4860520"/>
                  <a:pt x="7137841" y="6114165"/>
                  <a:pt x="5997765" y="6806892"/>
                </a:cubicBezTo>
                <a:lnTo>
                  <a:pt x="5908881" y="6857999"/>
                </a:lnTo>
                <a:lnTo>
                  <a:pt x="1990522" y="6857999"/>
                </a:lnTo>
                <a:lnTo>
                  <a:pt x="1901637" y="6806892"/>
                </a:lnTo>
                <a:cubicBezTo>
                  <a:pt x="761561" y="6114165"/>
                  <a:pt x="0" y="4860520"/>
                  <a:pt x="0" y="3429002"/>
                </a:cubicBezTo>
                <a:cubicBezTo>
                  <a:pt x="0" y="1997485"/>
                  <a:pt x="761561" y="743840"/>
                  <a:pt x="1901637" y="51113"/>
                </a:cubicBezTo>
                <a:close/>
              </a:path>
            </a:pathLst>
          </a:custGeom>
          <a:solidFill>
            <a:schemeClr val="tx2">
              <a:lumMod val="90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5" hasCustomPrompt="1"/>
          </p:nvPr>
        </p:nvSpPr>
        <p:spPr>
          <a:xfrm>
            <a:off x="4262216" y="603000"/>
            <a:ext cx="7929784" cy="5652000"/>
          </a:xfrm>
          <a:custGeom>
            <a:avLst/>
            <a:gdLst>
              <a:gd name="connsiteX0" fmla="*/ 0 w 7929784"/>
              <a:gd name="connsiteY0" fmla="*/ 0 h 5652000"/>
              <a:gd name="connsiteX1" fmla="*/ 7929784 w 7929784"/>
              <a:gd name="connsiteY1" fmla="*/ 0 h 5652000"/>
              <a:gd name="connsiteX2" fmla="*/ 7929784 w 7929784"/>
              <a:gd name="connsiteY2" fmla="*/ 5652000 h 5652000"/>
              <a:gd name="connsiteX3" fmla="*/ 0 w 7929784"/>
              <a:gd name="connsiteY3" fmla="*/ 5652000 h 5652000"/>
              <a:gd name="connsiteX4" fmla="*/ 260651 w 7929784"/>
              <a:gd name="connsiteY4" fmla="*/ 5612220 h 5652000"/>
              <a:gd name="connsiteX5" fmla="*/ 2531485 w 7929784"/>
              <a:gd name="connsiteY5" fmla="*/ 2826000 h 5652000"/>
              <a:gd name="connsiteX6" fmla="*/ 260651 w 7929784"/>
              <a:gd name="connsiteY6" fmla="*/ 39780 h 56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29784" h="5652000">
                <a:moveTo>
                  <a:pt x="0" y="0"/>
                </a:moveTo>
                <a:lnTo>
                  <a:pt x="7929784" y="0"/>
                </a:lnTo>
                <a:lnTo>
                  <a:pt x="7929784" y="5652000"/>
                </a:lnTo>
                <a:lnTo>
                  <a:pt x="0" y="5652000"/>
                </a:lnTo>
                <a:lnTo>
                  <a:pt x="260651" y="5612220"/>
                </a:lnTo>
                <a:cubicBezTo>
                  <a:pt x="1556614" y="5347028"/>
                  <a:pt x="2531485" y="4200361"/>
                  <a:pt x="2531485" y="2826000"/>
                </a:cubicBezTo>
                <a:cubicBezTo>
                  <a:pt x="2531485" y="1451639"/>
                  <a:pt x="1556614" y="304972"/>
                  <a:pt x="260651" y="3978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53" name="Forme libre 12"/>
          <p:cNvSpPr txBox="1">
            <a:spLocks/>
          </p:cNvSpPr>
          <p:nvPr userDrawn="1"/>
        </p:nvSpPr>
        <p:spPr>
          <a:xfrm>
            <a:off x="948655" y="427954"/>
            <a:ext cx="6002092" cy="6002092"/>
          </a:xfrm>
          <a:custGeom>
            <a:avLst/>
            <a:gdLst>
              <a:gd name="connsiteX0" fmla="*/ 2988346 w 6002092"/>
              <a:gd name="connsiteY0" fmla="*/ 175406 h 6002092"/>
              <a:gd name="connsiteX1" fmla="*/ 162706 w 6002092"/>
              <a:gd name="connsiteY1" fmla="*/ 3001046 h 6002092"/>
              <a:gd name="connsiteX2" fmla="*/ 2988346 w 6002092"/>
              <a:gd name="connsiteY2" fmla="*/ 5826686 h 6002092"/>
              <a:gd name="connsiteX3" fmla="*/ 5813986 w 6002092"/>
              <a:gd name="connsiteY3" fmla="*/ 3001046 h 6002092"/>
              <a:gd name="connsiteX4" fmla="*/ 2988346 w 6002092"/>
              <a:gd name="connsiteY4" fmla="*/ 175406 h 6002092"/>
              <a:gd name="connsiteX5" fmla="*/ 3001046 w 6002092"/>
              <a:gd name="connsiteY5" fmla="*/ 0 h 6002092"/>
              <a:gd name="connsiteX6" fmla="*/ 6002092 w 6002092"/>
              <a:gd name="connsiteY6" fmla="*/ 3001046 h 6002092"/>
              <a:gd name="connsiteX7" fmla="*/ 3001046 w 6002092"/>
              <a:gd name="connsiteY7" fmla="*/ 6002092 h 6002092"/>
              <a:gd name="connsiteX8" fmla="*/ 0 w 6002092"/>
              <a:gd name="connsiteY8" fmla="*/ 3001046 h 6002092"/>
              <a:gd name="connsiteX9" fmla="*/ 3001046 w 6002092"/>
              <a:gd name="connsiteY9" fmla="*/ 0 h 600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02092" h="6002092">
                <a:moveTo>
                  <a:pt x="2988346" y="175406"/>
                </a:moveTo>
                <a:cubicBezTo>
                  <a:pt x="1427788" y="175406"/>
                  <a:pt x="162706" y="1440488"/>
                  <a:pt x="162706" y="3001046"/>
                </a:cubicBezTo>
                <a:cubicBezTo>
                  <a:pt x="162706" y="4561604"/>
                  <a:pt x="1427788" y="5826686"/>
                  <a:pt x="2988346" y="5826686"/>
                </a:cubicBezTo>
                <a:cubicBezTo>
                  <a:pt x="4548904" y="5826686"/>
                  <a:pt x="5813986" y="4561604"/>
                  <a:pt x="5813986" y="3001046"/>
                </a:cubicBezTo>
                <a:cubicBezTo>
                  <a:pt x="5813986" y="1440488"/>
                  <a:pt x="4548904" y="175406"/>
                  <a:pt x="2988346" y="175406"/>
                </a:cubicBezTo>
                <a:close/>
                <a:moveTo>
                  <a:pt x="3001046" y="0"/>
                </a:moveTo>
                <a:cubicBezTo>
                  <a:pt x="4658478" y="0"/>
                  <a:pt x="6002092" y="1343614"/>
                  <a:pt x="6002092" y="3001046"/>
                </a:cubicBezTo>
                <a:cubicBezTo>
                  <a:pt x="6002092" y="4658478"/>
                  <a:pt x="4658478" y="6002092"/>
                  <a:pt x="3001046" y="6002092"/>
                </a:cubicBezTo>
                <a:cubicBezTo>
                  <a:pt x="1343614" y="6002092"/>
                  <a:pt x="0" y="4658478"/>
                  <a:pt x="0" y="3001046"/>
                </a:cubicBezTo>
                <a:cubicBezTo>
                  <a:pt x="0" y="1343614"/>
                  <a:pt x="1343614" y="0"/>
                  <a:pt x="3001046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itre 73"/>
          <p:cNvSpPr>
            <a:spLocks noGrp="1"/>
          </p:cNvSpPr>
          <p:nvPr>
            <p:ph type="title"/>
          </p:nvPr>
        </p:nvSpPr>
        <p:spPr>
          <a:xfrm>
            <a:off x="7367451" y="1652690"/>
            <a:ext cx="4103825" cy="1234315"/>
          </a:xfrm>
        </p:spPr>
        <p:txBody>
          <a:bodyPr anchor="t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0" name="Espace réservé du texte 48"/>
          <p:cNvSpPr>
            <a:spLocks noGrp="1"/>
          </p:cNvSpPr>
          <p:nvPr>
            <p:ph type="body" sz="quarter" idx="16"/>
          </p:nvPr>
        </p:nvSpPr>
        <p:spPr>
          <a:xfrm>
            <a:off x="7367452" y="3734560"/>
            <a:ext cx="4103824" cy="55399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 b="0">
                <a:solidFill>
                  <a:schemeClr val="tx2">
                    <a:lumMod val="2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10900408" y="6439396"/>
            <a:ext cx="973592" cy="191409"/>
            <a:chOff x="10900408" y="6439396"/>
            <a:chExt cx="973592" cy="191409"/>
          </a:xfrm>
          <a:solidFill>
            <a:schemeClr val="bg1"/>
          </a:solidFill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10900408" y="6446005"/>
              <a:ext cx="135206" cy="167714"/>
            </a:xfrm>
            <a:custGeom>
              <a:avLst/>
              <a:gdLst>
                <a:gd name="T0" fmla="*/ 0 w 2271"/>
                <a:gd name="T1" fmla="*/ 0 h 2817"/>
                <a:gd name="T2" fmla="*/ 177 w 2271"/>
                <a:gd name="T3" fmla="*/ 0 h 2817"/>
                <a:gd name="T4" fmla="*/ 177 w 2271"/>
                <a:gd name="T5" fmla="*/ 1802 h 2817"/>
                <a:gd name="T6" fmla="*/ 1997 w 2271"/>
                <a:gd name="T7" fmla="*/ 0 h 2817"/>
                <a:gd name="T8" fmla="*/ 2235 w 2271"/>
                <a:gd name="T9" fmla="*/ 0 h 2817"/>
                <a:gd name="T10" fmla="*/ 1023 w 2271"/>
                <a:gd name="T11" fmla="*/ 1222 h 2817"/>
                <a:gd name="T12" fmla="*/ 2271 w 2271"/>
                <a:gd name="T13" fmla="*/ 2817 h 2817"/>
                <a:gd name="T14" fmla="*/ 2051 w 2271"/>
                <a:gd name="T15" fmla="*/ 2817 h 2817"/>
                <a:gd name="T16" fmla="*/ 881 w 2271"/>
                <a:gd name="T17" fmla="*/ 1345 h 2817"/>
                <a:gd name="T18" fmla="*/ 177 w 2271"/>
                <a:gd name="T19" fmla="*/ 2048 h 2817"/>
                <a:gd name="T20" fmla="*/ 177 w 2271"/>
                <a:gd name="T21" fmla="*/ 2806 h 2817"/>
                <a:gd name="T22" fmla="*/ 0 w 2271"/>
                <a:gd name="T23" fmla="*/ 2806 h 2817"/>
                <a:gd name="T24" fmla="*/ 0 w 2271"/>
                <a:gd name="T25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1" h="2817">
                  <a:moveTo>
                    <a:pt x="0" y="0"/>
                  </a:moveTo>
                  <a:lnTo>
                    <a:pt x="177" y="0"/>
                  </a:lnTo>
                  <a:lnTo>
                    <a:pt x="177" y="1802"/>
                  </a:lnTo>
                  <a:lnTo>
                    <a:pt x="1997" y="0"/>
                  </a:lnTo>
                  <a:lnTo>
                    <a:pt x="2235" y="0"/>
                  </a:lnTo>
                  <a:lnTo>
                    <a:pt x="1023" y="1222"/>
                  </a:lnTo>
                  <a:lnTo>
                    <a:pt x="2271" y="2817"/>
                  </a:lnTo>
                  <a:lnTo>
                    <a:pt x="2051" y="2817"/>
                  </a:lnTo>
                  <a:lnTo>
                    <a:pt x="881" y="1345"/>
                  </a:lnTo>
                  <a:lnTo>
                    <a:pt x="177" y="2048"/>
                  </a:lnTo>
                  <a:lnTo>
                    <a:pt x="177" y="2806"/>
                  </a:lnTo>
                  <a:lnTo>
                    <a:pt x="0" y="28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11220354" y="6446005"/>
              <a:ext cx="152888" cy="167714"/>
            </a:xfrm>
            <a:custGeom>
              <a:avLst/>
              <a:gdLst>
                <a:gd name="T0" fmla="*/ 0 w 2568"/>
                <a:gd name="T1" fmla="*/ 0 h 2817"/>
                <a:gd name="T2" fmla="*/ 217 w 2568"/>
                <a:gd name="T3" fmla="*/ 0 h 2817"/>
                <a:gd name="T4" fmla="*/ 1295 w 2568"/>
                <a:gd name="T5" fmla="*/ 1492 h 2817"/>
                <a:gd name="T6" fmla="*/ 2353 w 2568"/>
                <a:gd name="T7" fmla="*/ 0 h 2817"/>
                <a:gd name="T8" fmla="*/ 2568 w 2568"/>
                <a:gd name="T9" fmla="*/ 0 h 2817"/>
                <a:gd name="T10" fmla="*/ 1382 w 2568"/>
                <a:gd name="T11" fmla="*/ 1674 h 2817"/>
                <a:gd name="T12" fmla="*/ 1382 w 2568"/>
                <a:gd name="T13" fmla="*/ 2817 h 2817"/>
                <a:gd name="T14" fmla="*/ 1198 w 2568"/>
                <a:gd name="T15" fmla="*/ 2817 h 2817"/>
                <a:gd name="T16" fmla="*/ 1198 w 2568"/>
                <a:gd name="T17" fmla="*/ 1674 h 2817"/>
                <a:gd name="T18" fmla="*/ 0 w 2568"/>
                <a:gd name="T19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8" h="2817">
                  <a:moveTo>
                    <a:pt x="0" y="0"/>
                  </a:moveTo>
                  <a:lnTo>
                    <a:pt x="217" y="0"/>
                  </a:lnTo>
                  <a:lnTo>
                    <a:pt x="1295" y="1492"/>
                  </a:lnTo>
                  <a:lnTo>
                    <a:pt x="2353" y="0"/>
                  </a:lnTo>
                  <a:lnTo>
                    <a:pt x="2568" y="0"/>
                  </a:lnTo>
                  <a:lnTo>
                    <a:pt x="1382" y="1674"/>
                  </a:lnTo>
                  <a:lnTo>
                    <a:pt x="1382" y="2817"/>
                  </a:lnTo>
                  <a:lnTo>
                    <a:pt x="1198" y="2817"/>
                  </a:lnTo>
                  <a:lnTo>
                    <a:pt x="1198" y="167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11406762" y="6445290"/>
              <a:ext cx="134194" cy="168428"/>
            </a:xfrm>
            <a:custGeom>
              <a:avLst/>
              <a:gdLst>
                <a:gd name="T0" fmla="*/ 0 w 954"/>
                <a:gd name="T1" fmla="*/ 0 h 1195"/>
                <a:gd name="T2" fmla="*/ 282 w 954"/>
                <a:gd name="T3" fmla="*/ 0 h 1195"/>
                <a:gd name="T4" fmla="*/ 620 w 954"/>
                <a:gd name="T5" fmla="*/ 15 h 1195"/>
                <a:gd name="T6" fmla="*/ 921 w 954"/>
                <a:gd name="T7" fmla="*/ 339 h 1195"/>
                <a:gd name="T8" fmla="*/ 568 w 954"/>
                <a:gd name="T9" fmla="*/ 688 h 1195"/>
                <a:gd name="T10" fmla="*/ 954 w 954"/>
                <a:gd name="T11" fmla="*/ 1195 h 1195"/>
                <a:gd name="T12" fmla="*/ 857 w 954"/>
                <a:gd name="T13" fmla="*/ 1195 h 1195"/>
                <a:gd name="T14" fmla="*/ 475 w 954"/>
                <a:gd name="T15" fmla="*/ 688 h 1195"/>
                <a:gd name="T16" fmla="*/ 475 w 954"/>
                <a:gd name="T17" fmla="*/ 627 h 1195"/>
                <a:gd name="T18" fmla="*/ 847 w 954"/>
                <a:gd name="T19" fmla="*/ 358 h 1195"/>
                <a:gd name="T20" fmla="*/ 442 w 954"/>
                <a:gd name="T21" fmla="*/ 75 h 1195"/>
                <a:gd name="T22" fmla="*/ 78 w 954"/>
                <a:gd name="T23" fmla="*/ 75 h 1195"/>
                <a:gd name="T24" fmla="*/ 78 w 954"/>
                <a:gd name="T25" fmla="*/ 1195 h 1195"/>
                <a:gd name="T26" fmla="*/ 0 w 954"/>
                <a:gd name="T27" fmla="*/ 1195 h 1195"/>
                <a:gd name="T28" fmla="*/ 0 w 954"/>
                <a:gd name="T2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4" h="1195">
                  <a:moveTo>
                    <a:pt x="0" y="0"/>
                  </a:moveTo>
                  <a:cubicBezTo>
                    <a:pt x="0" y="0"/>
                    <a:pt x="250" y="1"/>
                    <a:pt x="282" y="0"/>
                  </a:cubicBezTo>
                  <a:cubicBezTo>
                    <a:pt x="314" y="0"/>
                    <a:pt x="541" y="2"/>
                    <a:pt x="620" y="15"/>
                  </a:cubicBezTo>
                  <a:cubicBezTo>
                    <a:pt x="772" y="40"/>
                    <a:pt x="914" y="138"/>
                    <a:pt x="921" y="339"/>
                  </a:cubicBezTo>
                  <a:cubicBezTo>
                    <a:pt x="933" y="673"/>
                    <a:pt x="568" y="688"/>
                    <a:pt x="568" y="688"/>
                  </a:cubicBezTo>
                  <a:cubicBezTo>
                    <a:pt x="954" y="1195"/>
                    <a:pt x="954" y="1195"/>
                    <a:pt x="954" y="1195"/>
                  </a:cubicBezTo>
                  <a:cubicBezTo>
                    <a:pt x="857" y="1195"/>
                    <a:pt x="857" y="1195"/>
                    <a:pt x="857" y="1195"/>
                  </a:cubicBezTo>
                  <a:cubicBezTo>
                    <a:pt x="475" y="688"/>
                    <a:pt x="475" y="688"/>
                    <a:pt x="475" y="688"/>
                  </a:cubicBezTo>
                  <a:cubicBezTo>
                    <a:pt x="475" y="627"/>
                    <a:pt x="475" y="627"/>
                    <a:pt x="475" y="627"/>
                  </a:cubicBezTo>
                  <a:cubicBezTo>
                    <a:pt x="475" y="627"/>
                    <a:pt x="847" y="635"/>
                    <a:pt x="847" y="358"/>
                  </a:cubicBezTo>
                  <a:cubicBezTo>
                    <a:pt x="847" y="40"/>
                    <a:pt x="471" y="77"/>
                    <a:pt x="442" y="75"/>
                  </a:cubicBezTo>
                  <a:cubicBezTo>
                    <a:pt x="416" y="74"/>
                    <a:pt x="78" y="75"/>
                    <a:pt x="78" y="75"/>
                  </a:cubicBezTo>
                  <a:cubicBezTo>
                    <a:pt x="78" y="1195"/>
                    <a:pt x="78" y="1195"/>
                    <a:pt x="78" y="1195"/>
                  </a:cubicBezTo>
                  <a:cubicBezTo>
                    <a:pt x="0" y="1195"/>
                    <a:pt x="0" y="1195"/>
                    <a:pt x="0" y="119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11574474" y="6446005"/>
              <a:ext cx="143244" cy="168428"/>
            </a:xfrm>
            <a:custGeom>
              <a:avLst/>
              <a:gdLst>
                <a:gd name="T0" fmla="*/ 0 w 1018"/>
                <a:gd name="T1" fmla="*/ 0 h 1195"/>
                <a:gd name="T2" fmla="*/ 74 w 1018"/>
                <a:gd name="T3" fmla="*/ 0 h 1195"/>
                <a:gd name="T4" fmla="*/ 74 w 1018"/>
                <a:gd name="T5" fmla="*/ 657 h 1195"/>
                <a:gd name="T6" fmla="*/ 487 w 1018"/>
                <a:gd name="T7" fmla="*/ 1122 h 1195"/>
                <a:gd name="T8" fmla="*/ 897 w 1018"/>
                <a:gd name="T9" fmla="*/ 683 h 1195"/>
                <a:gd name="T10" fmla="*/ 897 w 1018"/>
                <a:gd name="T11" fmla="*/ 0 h 1195"/>
                <a:gd name="T12" fmla="*/ 974 w 1018"/>
                <a:gd name="T13" fmla="*/ 0 h 1195"/>
                <a:gd name="T14" fmla="*/ 974 w 1018"/>
                <a:gd name="T15" fmla="*/ 616 h 1195"/>
                <a:gd name="T16" fmla="*/ 487 w 1018"/>
                <a:gd name="T17" fmla="*/ 1195 h 1195"/>
                <a:gd name="T18" fmla="*/ 0 w 1018"/>
                <a:gd name="T19" fmla="*/ 592 h 1195"/>
                <a:gd name="T20" fmla="*/ 0 w 1018"/>
                <a:gd name="T21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8" h="1195">
                  <a:moveTo>
                    <a:pt x="0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657"/>
                    <a:pt x="74" y="657"/>
                    <a:pt x="74" y="657"/>
                  </a:cubicBezTo>
                  <a:cubicBezTo>
                    <a:pt x="74" y="813"/>
                    <a:pt x="110" y="1122"/>
                    <a:pt x="487" y="1122"/>
                  </a:cubicBezTo>
                  <a:cubicBezTo>
                    <a:pt x="862" y="1122"/>
                    <a:pt x="897" y="856"/>
                    <a:pt x="897" y="683"/>
                  </a:cubicBezTo>
                  <a:cubicBezTo>
                    <a:pt x="897" y="590"/>
                    <a:pt x="897" y="0"/>
                    <a:pt x="897" y="0"/>
                  </a:cubicBezTo>
                  <a:cubicBezTo>
                    <a:pt x="974" y="0"/>
                    <a:pt x="974" y="0"/>
                    <a:pt x="974" y="0"/>
                  </a:cubicBezTo>
                  <a:cubicBezTo>
                    <a:pt x="974" y="616"/>
                    <a:pt x="974" y="616"/>
                    <a:pt x="974" y="616"/>
                  </a:cubicBezTo>
                  <a:cubicBezTo>
                    <a:pt x="974" y="767"/>
                    <a:pt x="1018" y="1195"/>
                    <a:pt x="487" y="1195"/>
                  </a:cubicBezTo>
                  <a:cubicBezTo>
                    <a:pt x="0" y="1195"/>
                    <a:pt x="0" y="795"/>
                    <a:pt x="0" y="59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11745998" y="6439396"/>
              <a:ext cx="128002" cy="191409"/>
            </a:xfrm>
            <a:custGeom>
              <a:avLst/>
              <a:gdLst>
                <a:gd name="T0" fmla="*/ 0 w 910"/>
                <a:gd name="T1" fmla="*/ 1046 h 1358"/>
                <a:gd name="T2" fmla="*/ 44 w 910"/>
                <a:gd name="T3" fmla="*/ 983 h 1358"/>
                <a:gd name="T4" fmla="*/ 472 w 910"/>
                <a:gd name="T5" fmla="*/ 1165 h 1358"/>
                <a:gd name="T6" fmla="*/ 802 w 910"/>
                <a:gd name="T7" fmla="*/ 897 h 1358"/>
                <a:gd name="T8" fmla="*/ 357 w 910"/>
                <a:gd name="T9" fmla="*/ 651 h 1358"/>
                <a:gd name="T10" fmla="*/ 53 w 910"/>
                <a:gd name="T11" fmla="*/ 288 h 1358"/>
                <a:gd name="T12" fmla="*/ 204 w 910"/>
                <a:gd name="T13" fmla="*/ 102 h 1358"/>
                <a:gd name="T14" fmla="*/ 843 w 910"/>
                <a:gd name="T15" fmla="*/ 189 h 1358"/>
                <a:gd name="T16" fmla="*/ 802 w 910"/>
                <a:gd name="T17" fmla="*/ 255 h 1358"/>
                <a:gd name="T18" fmla="*/ 438 w 910"/>
                <a:gd name="T19" fmla="*/ 117 h 1358"/>
                <a:gd name="T20" fmla="*/ 126 w 910"/>
                <a:gd name="T21" fmla="*/ 392 h 1358"/>
                <a:gd name="T22" fmla="*/ 473 w 910"/>
                <a:gd name="T23" fmla="*/ 604 h 1358"/>
                <a:gd name="T24" fmla="*/ 873 w 910"/>
                <a:gd name="T25" fmla="*/ 983 h 1358"/>
                <a:gd name="T26" fmla="*/ 0 w 910"/>
                <a:gd name="T27" fmla="*/ 104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1358">
                  <a:moveTo>
                    <a:pt x="0" y="1046"/>
                  </a:moveTo>
                  <a:cubicBezTo>
                    <a:pt x="44" y="983"/>
                    <a:pt x="44" y="983"/>
                    <a:pt x="44" y="983"/>
                  </a:cubicBezTo>
                  <a:cubicBezTo>
                    <a:pt x="44" y="983"/>
                    <a:pt x="189" y="1165"/>
                    <a:pt x="472" y="1165"/>
                  </a:cubicBezTo>
                  <a:cubicBezTo>
                    <a:pt x="754" y="1165"/>
                    <a:pt x="809" y="1012"/>
                    <a:pt x="802" y="897"/>
                  </a:cubicBezTo>
                  <a:cubicBezTo>
                    <a:pt x="795" y="764"/>
                    <a:pt x="703" y="725"/>
                    <a:pt x="357" y="651"/>
                  </a:cubicBezTo>
                  <a:cubicBezTo>
                    <a:pt x="63" y="589"/>
                    <a:pt x="23" y="428"/>
                    <a:pt x="53" y="288"/>
                  </a:cubicBezTo>
                  <a:cubicBezTo>
                    <a:pt x="66" y="230"/>
                    <a:pt x="112" y="152"/>
                    <a:pt x="204" y="102"/>
                  </a:cubicBezTo>
                  <a:cubicBezTo>
                    <a:pt x="359" y="19"/>
                    <a:pt x="613" y="0"/>
                    <a:pt x="843" y="189"/>
                  </a:cubicBezTo>
                  <a:cubicBezTo>
                    <a:pt x="802" y="255"/>
                    <a:pt x="802" y="255"/>
                    <a:pt x="802" y="255"/>
                  </a:cubicBezTo>
                  <a:cubicBezTo>
                    <a:pt x="802" y="255"/>
                    <a:pt x="654" y="113"/>
                    <a:pt x="438" y="117"/>
                  </a:cubicBezTo>
                  <a:cubicBezTo>
                    <a:pt x="223" y="121"/>
                    <a:pt x="102" y="236"/>
                    <a:pt x="126" y="392"/>
                  </a:cubicBezTo>
                  <a:cubicBezTo>
                    <a:pt x="145" y="511"/>
                    <a:pt x="216" y="537"/>
                    <a:pt x="473" y="604"/>
                  </a:cubicBezTo>
                  <a:cubicBezTo>
                    <a:pt x="751" y="676"/>
                    <a:pt x="910" y="712"/>
                    <a:pt x="873" y="983"/>
                  </a:cubicBezTo>
                  <a:cubicBezTo>
                    <a:pt x="833" y="1275"/>
                    <a:pt x="312" y="1358"/>
                    <a:pt x="0" y="10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11067229" y="6445088"/>
              <a:ext cx="119310" cy="10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11067229" y="6524032"/>
              <a:ext cx="119310" cy="10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1067229" y="6602918"/>
              <a:ext cx="119310" cy="10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pic>
        <p:nvPicPr>
          <p:cNvPr id="17" name="Espace réservé pour une image 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05701" y="585000"/>
            <a:ext cx="5688000" cy="5688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1281785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12303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10752000" cy="1426031"/>
          </a:xfrm>
        </p:spPr>
        <p:txBody>
          <a:bodyPr/>
          <a:lstStyle>
            <a:lvl1pPr marL="0" marR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209550" marR="0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lvl2pPr>
            <a:lvl3pPr marL="419100" marR="0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lvl3pPr>
            <a:lvl4pPr marL="571500" marR="0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571500" marR="0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5pPr>
          </a:lstStyle>
          <a:p>
            <a:pPr marL="0" marR="0" lvl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Modifiez les styles du texte du masque</a:t>
            </a:r>
          </a:p>
          <a:p>
            <a:pPr marL="209550" marR="0" lvl="1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419100" marR="0" lvl="2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571500" marR="0" lvl="3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571500" marR="0" lvl="4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76700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-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5136000" cy="4979170"/>
          </a:xfrm>
        </p:spPr>
        <p:txBody>
          <a:bodyPr numCol="1" spcCol="432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noProof="0" dirty="0" smtClean="0"/>
              <a:t>Modifiez les styles du texte du masque 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6334728" y="1080000"/>
            <a:ext cx="5137872" cy="4979170"/>
          </a:xfrm>
        </p:spPr>
        <p:txBody>
          <a:bodyPr numCol="1" spcCol="432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noProof="0" dirty="0" smtClean="0"/>
              <a:t>Modifiez les styles du texte du masque 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52750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18" name="Espace réservé du texte 15"/>
          <p:cNvSpPr>
            <a:spLocks noGrp="1"/>
          </p:cNvSpPr>
          <p:nvPr>
            <p:ph type="body" sz="quarter" idx="16" hasCustomPrompt="1"/>
          </p:nvPr>
        </p:nvSpPr>
        <p:spPr>
          <a:xfrm flipH="1" flipV="1">
            <a:off x="7279569" y="0"/>
            <a:ext cx="2177483" cy="21812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7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 flipH="1" flipV="1">
            <a:off x="5007259" y="0"/>
            <a:ext cx="2177483" cy="21812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4" hasCustomPrompt="1"/>
          </p:nvPr>
        </p:nvSpPr>
        <p:spPr>
          <a:xfrm flipH="1" flipV="1">
            <a:off x="2734948" y="0"/>
            <a:ext cx="2177483" cy="218122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9" name="Arrondir un rectangle avec un coin du même côté 8"/>
          <p:cNvSpPr/>
          <p:nvPr userDrawn="1"/>
        </p:nvSpPr>
        <p:spPr>
          <a:xfrm flipV="1">
            <a:off x="7279569" y="0"/>
            <a:ext cx="2177483" cy="21812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3200" dirty="0" smtClean="0">
              <a:solidFill>
                <a:srgbClr val="B11A2E"/>
              </a:solidFill>
            </a:endParaRPr>
          </a:p>
        </p:txBody>
      </p:sp>
      <p:sp>
        <p:nvSpPr>
          <p:cNvPr id="10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941833" y="669679"/>
            <a:ext cx="1763712" cy="997196"/>
          </a:xfrm>
        </p:spPr>
        <p:txBody>
          <a:bodyPr anchor="b"/>
          <a:lstStyle>
            <a:lvl1pPr algn="ctr">
              <a:lnSpc>
                <a:spcPct val="90000"/>
              </a:lnSpc>
              <a:spcBef>
                <a:spcPts val="0"/>
              </a:spcBef>
              <a:defRPr sz="1800" cap="all" baseline="0"/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214144" y="669679"/>
            <a:ext cx="1763712" cy="997196"/>
          </a:xfrm>
        </p:spPr>
        <p:txBody>
          <a:bodyPr anchor="b"/>
          <a:lstStyle>
            <a:lvl1pPr algn="ctr">
              <a:lnSpc>
                <a:spcPct val="90000"/>
              </a:lnSpc>
              <a:spcBef>
                <a:spcPts val="0"/>
              </a:spcBef>
              <a:defRPr sz="1800" cap="all" baseline="0"/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2" name="Espace réservé du texte 15"/>
          <p:cNvSpPr>
            <a:spLocks noGrp="1"/>
          </p:cNvSpPr>
          <p:nvPr>
            <p:ph type="body" sz="quarter" idx="12"/>
          </p:nvPr>
        </p:nvSpPr>
        <p:spPr>
          <a:xfrm>
            <a:off x="7486454" y="669679"/>
            <a:ext cx="1763712" cy="997196"/>
          </a:xfrm>
        </p:spPr>
        <p:txBody>
          <a:bodyPr anchor="b"/>
          <a:lstStyle>
            <a:lvl1pPr algn="ctr">
              <a:lnSpc>
                <a:spcPct val="90000"/>
              </a:lnSpc>
              <a:spcBef>
                <a:spcPts val="0"/>
              </a:spcBef>
              <a:defRPr sz="1800" cap="all" baseline="0"/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14585438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17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 flipH="1" flipV="1">
            <a:off x="5007259" y="0"/>
            <a:ext cx="2177483" cy="21812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alpha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214144" y="669679"/>
            <a:ext cx="1763712" cy="997196"/>
          </a:xfrm>
        </p:spPr>
        <p:txBody>
          <a:bodyPr anchor="b"/>
          <a:lstStyle>
            <a:lvl1pPr algn="ctr">
              <a:lnSpc>
                <a:spcPct val="90000"/>
              </a:lnSpc>
              <a:spcBef>
                <a:spcPts val="0"/>
              </a:spcBef>
              <a:defRPr sz="1800" cap="all" baseline="0">
                <a:solidFill>
                  <a:schemeClr val="bg1"/>
                </a:solidFill>
              </a:defRPr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8626711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Ble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5"/>
          <p:cNvSpPr>
            <a:spLocks noGrp="1"/>
          </p:cNvSpPr>
          <p:nvPr>
            <p:ph type="body" sz="quarter" idx="14" hasCustomPrompt="1"/>
          </p:nvPr>
        </p:nvSpPr>
        <p:spPr>
          <a:xfrm rot="16200000" flipH="1" flipV="1">
            <a:off x="1605699" y="1064929"/>
            <a:ext cx="1516746" cy="47281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04825" y="3179703"/>
            <a:ext cx="3524250" cy="498598"/>
          </a:xfrm>
        </p:spPr>
        <p:txBody>
          <a:bodyPr anchor="ctr"/>
          <a:lstStyle>
            <a:lvl1pPr algn="l">
              <a:lnSpc>
                <a:spcPct val="90000"/>
              </a:lnSpc>
              <a:spcBef>
                <a:spcPts val="0"/>
              </a:spcBef>
              <a:defRPr sz="1800" cap="all" baseline="0">
                <a:solidFill>
                  <a:schemeClr val="bg1"/>
                </a:solidFill>
              </a:defRPr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7578594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5"/>
          <p:cNvSpPr>
            <a:spLocks noGrp="1"/>
          </p:cNvSpPr>
          <p:nvPr>
            <p:ph type="body" sz="quarter" idx="14" hasCustomPrompt="1"/>
          </p:nvPr>
        </p:nvSpPr>
        <p:spPr>
          <a:xfrm rot="16200000" flipH="1" flipV="1">
            <a:off x="1605699" y="1064929"/>
            <a:ext cx="1516746" cy="47281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04825" y="3179703"/>
            <a:ext cx="3524250" cy="498598"/>
          </a:xfrm>
        </p:spPr>
        <p:txBody>
          <a:bodyPr anchor="ctr"/>
          <a:lstStyle>
            <a:lvl1pPr algn="l">
              <a:lnSpc>
                <a:spcPct val="90000"/>
              </a:lnSpc>
              <a:spcBef>
                <a:spcPts val="0"/>
              </a:spcBef>
              <a:defRPr sz="1800" cap="all" baseline="0">
                <a:solidFill>
                  <a:schemeClr val="bg1"/>
                </a:solidFill>
              </a:defRPr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2238193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Rou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5"/>
          <p:cNvSpPr>
            <a:spLocks noGrp="1"/>
          </p:cNvSpPr>
          <p:nvPr>
            <p:ph type="body" sz="quarter" idx="14" hasCustomPrompt="1"/>
          </p:nvPr>
        </p:nvSpPr>
        <p:spPr>
          <a:xfrm rot="16200000" flipH="1" flipV="1">
            <a:off x="1605699" y="1064929"/>
            <a:ext cx="1516746" cy="47281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04825" y="3179703"/>
            <a:ext cx="3524250" cy="498598"/>
          </a:xfrm>
        </p:spPr>
        <p:txBody>
          <a:bodyPr anchor="ctr"/>
          <a:lstStyle>
            <a:lvl1pPr algn="l">
              <a:lnSpc>
                <a:spcPct val="90000"/>
              </a:lnSpc>
              <a:spcBef>
                <a:spcPts val="0"/>
              </a:spcBef>
              <a:defRPr sz="1800" cap="all" baseline="0">
                <a:solidFill>
                  <a:schemeClr val="bg1"/>
                </a:solidFill>
              </a:defRPr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6642216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 8"/>
          <p:cNvSpPr/>
          <p:nvPr userDrawn="1"/>
        </p:nvSpPr>
        <p:spPr>
          <a:xfrm>
            <a:off x="7264786" y="1262062"/>
            <a:ext cx="4927211" cy="4461403"/>
          </a:xfrm>
          <a:custGeom>
            <a:avLst/>
            <a:gdLst>
              <a:gd name="connsiteX0" fmla="*/ 2721239 w 6010718"/>
              <a:gd name="connsiteY0" fmla="*/ 0 h 5442478"/>
              <a:gd name="connsiteX1" fmla="*/ 2734119 w 6010718"/>
              <a:gd name="connsiteY1" fmla="*/ 650 h 5442478"/>
              <a:gd name="connsiteX2" fmla="*/ 2734119 w 6010718"/>
              <a:gd name="connsiteY2" fmla="*/ 0 h 5442478"/>
              <a:gd name="connsiteX3" fmla="*/ 6010718 w 6010718"/>
              <a:gd name="connsiteY3" fmla="*/ 0 h 5442478"/>
              <a:gd name="connsiteX4" fmla="*/ 6010718 w 6010718"/>
              <a:gd name="connsiteY4" fmla="*/ 5442478 h 5442478"/>
              <a:gd name="connsiteX5" fmla="*/ 2734119 w 6010718"/>
              <a:gd name="connsiteY5" fmla="*/ 5442478 h 5442478"/>
              <a:gd name="connsiteX6" fmla="*/ 2734119 w 6010718"/>
              <a:gd name="connsiteY6" fmla="*/ 5441828 h 5442478"/>
              <a:gd name="connsiteX7" fmla="*/ 2721239 w 6010718"/>
              <a:gd name="connsiteY7" fmla="*/ 5442478 h 5442478"/>
              <a:gd name="connsiteX8" fmla="*/ 0 w 6010718"/>
              <a:gd name="connsiteY8" fmla="*/ 2721239 h 5442478"/>
              <a:gd name="connsiteX9" fmla="*/ 2721239 w 6010718"/>
              <a:gd name="connsiteY9" fmla="*/ 0 h 54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0718" h="5442478">
                <a:moveTo>
                  <a:pt x="2721239" y="0"/>
                </a:moveTo>
                <a:lnTo>
                  <a:pt x="2734119" y="650"/>
                </a:lnTo>
                <a:lnTo>
                  <a:pt x="2734119" y="0"/>
                </a:lnTo>
                <a:lnTo>
                  <a:pt x="6010718" y="0"/>
                </a:lnTo>
                <a:lnTo>
                  <a:pt x="6010718" y="5442478"/>
                </a:lnTo>
                <a:lnTo>
                  <a:pt x="2734119" y="5442478"/>
                </a:lnTo>
                <a:lnTo>
                  <a:pt x="2734119" y="5441828"/>
                </a:lnTo>
                <a:lnTo>
                  <a:pt x="2721239" y="5442478"/>
                </a:lnTo>
                <a:cubicBezTo>
                  <a:pt x="1218340" y="5442478"/>
                  <a:pt x="0" y="4224138"/>
                  <a:pt x="0" y="2721239"/>
                </a:cubicBezTo>
                <a:cubicBezTo>
                  <a:pt x="0" y="1218340"/>
                  <a:pt x="1218340" y="0"/>
                  <a:pt x="272123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fr-FR" sz="1800" dirty="0" smtClean="0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5136000" cy="1426031"/>
          </a:xfrm>
        </p:spPr>
        <p:txBody>
          <a:bodyPr numCol="1" spcCol="432000"/>
          <a:lstStyle>
            <a:lvl1pPr marL="0" marR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209550" marR="0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lvl2pPr>
            <a:lvl3pPr marL="419100" marR="0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lvl3pPr>
            <a:lvl4pPr marL="571500" marR="0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571500" marR="0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5pPr>
          </a:lstStyle>
          <a:p>
            <a:pPr marL="0" marR="0" lvl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Modifiez les styles du texte du masque</a:t>
            </a:r>
          </a:p>
          <a:p>
            <a:pPr marL="209550" marR="0" lvl="1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419100" marR="0" lvl="2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571500" marR="0" lvl="3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571500" marR="0" lvl="4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Espace réservé pour une image  77"/>
          <p:cNvSpPr>
            <a:spLocks noGrp="1"/>
          </p:cNvSpPr>
          <p:nvPr>
            <p:ph type="pic" sz="quarter" idx="12" hasCustomPrompt="1"/>
          </p:nvPr>
        </p:nvSpPr>
        <p:spPr>
          <a:xfrm>
            <a:off x="6429375" y="855275"/>
            <a:ext cx="5274976" cy="52749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7" name="Forme libre 12"/>
          <p:cNvSpPr txBox="1">
            <a:spLocks/>
          </p:cNvSpPr>
          <p:nvPr userDrawn="1"/>
        </p:nvSpPr>
        <p:spPr>
          <a:xfrm>
            <a:off x="6276975" y="702875"/>
            <a:ext cx="5579776" cy="5579776"/>
          </a:xfrm>
          <a:custGeom>
            <a:avLst/>
            <a:gdLst>
              <a:gd name="connsiteX0" fmla="*/ 2988346 w 6002092"/>
              <a:gd name="connsiteY0" fmla="*/ 175406 h 6002092"/>
              <a:gd name="connsiteX1" fmla="*/ 162706 w 6002092"/>
              <a:gd name="connsiteY1" fmla="*/ 3001046 h 6002092"/>
              <a:gd name="connsiteX2" fmla="*/ 2988346 w 6002092"/>
              <a:gd name="connsiteY2" fmla="*/ 5826686 h 6002092"/>
              <a:gd name="connsiteX3" fmla="*/ 5813986 w 6002092"/>
              <a:gd name="connsiteY3" fmla="*/ 3001046 h 6002092"/>
              <a:gd name="connsiteX4" fmla="*/ 2988346 w 6002092"/>
              <a:gd name="connsiteY4" fmla="*/ 175406 h 6002092"/>
              <a:gd name="connsiteX5" fmla="*/ 3001046 w 6002092"/>
              <a:gd name="connsiteY5" fmla="*/ 0 h 6002092"/>
              <a:gd name="connsiteX6" fmla="*/ 6002092 w 6002092"/>
              <a:gd name="connsiteY6" fmla="*/ 3001046 h 6002092"/>
              <a:gd name="connsiteX7" fmla="*/ 3001046 w 6002092"/>
              <a:gd name="connsiteY7" fmla="*/ 6002092 h 6002092"/>
              <a:gd name="connsiteX8" fmla="*/ 0 w 6002092"/>
              <a:gd name="connsiteY8" fmla="*/ 3001046 h 6002092"/>
              <a:gd name="connsiteX9" fmla="*/ 3001046 w 6002092"/>
              <a:gd name="connsiteY9" fmla="*/ 0 h 600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02092" h="6002092">
                <a:moveTo>
                  <a:pt x="2988346" y="175406"/>
                </a:moveTo>
                <a:cubicBezTo>
                  <a:pt x="1427788" y="175406"/>
                  <a:pt x="162706" y="1440488"/>
                  <a:pt x="162706" y="3001046"/>
                </a:cubicBezTo>
                <a:cubicBezTo>
                  <a:pt x="162706" y="4561604"/>
                  <a:pt x="1427788" y="5826686"/>
                  <a:pt x="2988346" y="5826686"/>
                </a:cubicBezTo>
                <a:cubicBezTo>
                  <a:pt x="4548904" y="5826686"/>
                  <a:pt x="5813986" y="4561604"/>
                  <a:pt x="5813986" y="3001046"/>
                </a:cubicBezTo>
                <a:cubicBezTo>
                  <a:pt x="5813986" y="1440488"/>
                  <a:pt x="4548904" y="175406"/>
                  <a:pt x="2988346" y="175406"/>
                </a:cubicBezTo>
                <a:close/>
                <a:moveTo>
                  <a:pt x="3001046" y="0"/>
                </a:moveTo>
                <a:cubicBezTo>
                  <a:pt x="4658478" y="0"/>
                  <a:pt x="6002092" y="1343614"/>
                  <a:pt x="6002092" y="3001046"/>
                </a:cubicBezTo>
                <a:cubicBezTo>
                  <a:pt x="6002092" y="4658478"/>
                  <a:pt x="4658478" y="6002092"/>
                  <a:pt x="3001046" y="6002092"/>
                </a:cubicBezTo>
                <a:cubicBezTo>
                  <a:pt x="1343614" y="6002092"/>
                  <a:pt x="0" y="4658478"/>
                  <a:pt x="0" y="3001046"/>
                </a:cubicBezTo>
                <a:cubicBezTo>
                  <a:pt x="0" y="1343614"/>
                  <a:pt x="1343614" y="0"/>
                  <a:pt x="300104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638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10752000" cy="1426031"/>
          </a:xfrm>
        </p:spPr>
        <p:txBody>
          <a:bodyPr/>
          <a:lstStyle>
            <a:lvl1pPr marL="0" marR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  <a:lvl2pPr marL="209550" marR="0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Tx/>
              <a:buFont typeface="Segoe UI" panose="020B0502040204020203" pitchFamily="34" charset="0"/>
              <a:buChar char="●"/>
              <a:tabLst/>
              <a:defRPr lang="fr-FR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9100" marR="0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>
                <a:solidFill>
                  <a:schemeClr val="tx1"/>
                </a:solidFill>
              </a:defRPr>
            </a:lvl3pPr>
            <a:lvl4pPr marL="571500" marR="0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571500" marR="0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Modifiez les styles du texte du masque</a:t>
            </a:r>
          </a:p>
          <a:p>
            <a:pPr marL="209550" marR="0" lvl="1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 typeface="Segoe UI" panose="020B0502040204020203" pitchFamily="34" charset="0"/>
              <a:buChar char="●"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419100" marR="0" lvl="2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571500" marR="0" lvl="3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571500" marR="0" lvl="4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 smtClean="0"/>
              <a:t>Titre de la partie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3975747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Message 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 17"/>
          <p:cNvSpPr/>
          <p:nvPr userDrawn="1"/>
        </p:nvSpPr>
        <p:spPr>
          <a:xfrm>
            <a:off x="6181280" y="771525"/>
            <a:ext cx="6010718" cy="5442478"/>
          </a:xfrm>
          <a:custGeom>
            <a:avLst/>
            <a:gdLst>
              <a:gd name="connsiteX0" fmla="*/ 2721239 w 6010718"/>
              <a:gd name="connsiteY0" fmla="*/ 0 h 5442478"/>
              <a:gd name="connsiteX1" fmla="*/ 2734119 w 6010718"/>
              <a:gd name="connsiteY1" fmla="*/ 650 h 5442478"/>
              <a:gd name="connsiteX2" fmla="*/ 2734119 w 6010718"/>
              <a:gd name="connsiteY2" fmla="*/ 0 h 5442478"/>
              <a:gd name="connsiteX3" fmla="*/ 6010718 w 6010718"/>
              <a:gd name="connsiteY3" fmla="*/ 0 h 5442478"/>
              <a:gd name="connsiteX4" fmla="*/ 6010718 w 6010718"/>
              <a:gd name="connsiteY4" fmla="*/ 5442478 h 5442478"/>
              <a:gd name="connsiteX5" fmla="*/ 2734119 w 6010718"/>
              <a:gd name="connsiteY5" fmla="*/ 5442478 h 5442478"/>
              <a:gd name="connsiteX6" fmla="*/ 2734119 w 6010718"/>
              <a:gd name="connsiteY6" fmla="*/ 5441828 h 5442478"/>
              <a:gd name="connsiteX7" fmla="*/ 2721239 w 6010718"/>
              <a:gd name="connsiteY7" fmla="*/ 5442478 h 5442478"/>
              <a:gd name="connsiteX8" fmla="*/ 0 w 6010718"/>
              <a:gd name="connsiteY8" fmla="*/ 2721239 h 5442478"/>
              <a:gd name="connsiteX9" fmla="*/ 2721239 w 6010718"/>
              <a:gd name="connsiteY9" fmla="*/ 0 h 54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0718" h="5442478">
                <a:moveTo>
                  <a:pt x="2721239" y="0"/>
                </a:moveTo>
                <a:lnTo>
                  <a:pt x="2734119" y="650"/>
                </a:lnTo>
                <a:lnTo>
                  <a:pt x="2734119" y="0"/>
                </a:lnTo>
                <a:lnTo>
                  <a:pt x="6010718" y="0"/>
                </a:lnTo>
                <a:lnTo>
                  <a:pt x="6010718" y="5442478"/>
                </a:lnTo>
                <a:lnTo>
                  <a:pt x="2734119" y="5442478"/>
                </a:lnTo>
                <a:lnTo>
                  <a:pt x="2734119" y="5441828"/>
                </a:lnTo>
                <a:lnTo>
                  <a:pt x="2721239" y="5442478"/>
                </a:lnTo>
                <a:cubicBezTo>
                  <a:pt x="1218340" y="5442478"/>
                  <a:pt x="0" y="4224138"/>
                  <a:pt x="0" y="2721239"/>
                </a:cubicBezTo>
                <a:cubicBezTo>
                  <a:pt x="0" y="1218340"/>
                  <a:pt x="1218340" y="0"/>
                  <a:pt x="272123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fr-FR" sz="1800" dirty="0" smtClean="0">
              <a:solidFill>
                <a:srgbClr val="FFFFFF"/>
              </a:solidFill>
            </a:endParaRP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6334726" y="924970"/>
            <a:ext cx="5135587" cy="5135587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Message clé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5136000" cy="1410643"/>
          </a:xfrm>
        </p:spPr>
        <p:txBody>
          <a:bodyPr numCol="1" spcCol="432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noProof="0" dirty="0" smtClean="0"/>
              <a:t>Modifiez les styles du texte du masque 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03537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space réservé du texte 15"/>
          <p:cNvSpPr>
            <a:spLocks noGrp="1"/>
          </p:cNvSpPr>
          <p:nvPr>
            <p:ph type="body" sz="quarter" idx="20"/>
          </p:nvPr>
        </p:nvSpPr>
        <p:spPr>
          <a:xfrm>
            <a:off x="721100" y="4394471"/>
            <a:ext cx="51336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3"/>
          </p:nvPr>
        </p:nvSpPr>
        <p:spPr>
          <a:xfrm>
            <a:off x="2559515" y="1397421"/>
            <a:ext cx="3295185" cy="221599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600" b="1" cap="all" baseline="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7" name="Espace réservé du texte 15"/>
          <p:cNvSpPr>
            <a:spLocks noGrp="1"/>
          </p:cNvSpPr>
          <p:nvPr>
            <p:ph type="body" sz="quarter" idx="14"/>
          </p:nvPr>
        </p:nvSpPr>
        <p:spPr>
          <a:xfrm>
            <a:off x="2559515" y="1661959"/>
            <a:ext cx="3295185" cy="24622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8" name="Espace réservé du texte 15"/>
          <p:cNvSpPr>
            <a:spLocks noGrp="1"/>
          </p:cNvSpPr>
          <p:nvPr>
            <p:ph type="body" sz="quarter" idx="15"/>
          </p:nvPr>
        </p:nvSpPr>
        <p:spPr>
          <a:xfrm>
            <a:off x="2559515" y="1970169"/>
            <a:ext cx="3295185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i="1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9" name="Espace réservé du texte 15"/>
          <p:cNvSpPr>
            <a:spLocks noGrp="1"/>
          </p:cNvSpPr>
          <p:nvPr>
            <p:ph type="body" sz="quarter" idx="16"/>
          </p:nvPr>
        </p:nvSpPr>
        <p:spPr>
          <a:xfrm>
            <a:off x="2559515" y="2188849"/>
            <a:ext cx="3295185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i="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20" name="Espace réservé du texte 15"/>
          <p:cNvSpPr>
            <a:spLocks noGrp="1"/>
          </p:cNvSpPr>
          <p:nvPr>
            <p:ph type="body" sz="quarter" idx="17"/>
          </p:nvPr>
        </p:nvSpPr>
        <p:spPr>
          <a:xfrm>
            <a:off x="721100" y="2659728"/>
            <a:ext cx="5133600" cy="180049"/>
          </a:xfrm>
          <a:noFill/>
        </p:spPr>
        <p:txBody>
          <a:bodyPr anchor="b"/>
          <a:lstStyle>
            <a:lvl1pPr algn="r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43" name="Espace réservé du texte 42"/>
          <p:cNvSpPr>
            <a:spLocks noGrp="1"/>
          </p:cNvSpPr>
          <p:nvPr>
            <p:ph type="body" sz="quarter" idx="18" hasCustomPrompt="1"/>
          </p:nvPr>
        </p:nvSpPr>
        <p:spPr>
          <a:xfrm>
            <a:off x="721100" y="2866269"/>
            <a:ext cx="51336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4" name="Espace réservé du texte 15"/>
          <p:cNvSpPr>
            <a:spLocks noGrp="1"/>
          </p:cNvSpPr>
          <p:nvPr>
            <p:ph type="body" sz="quarter" idx="19"/>
          </p:nvPr>
        </p:nvSpPr>
        <p:spPr>
          <a:xfrm>
            <a:off x="719401" y="2947122"/>
            <a:ext cx="5135299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8" name="Espace réservé pour une image  77"/>
          <p:cNvSpPr>
            <a:spLocks noGrp="1"/>
          </p:cNvSpPr>
          <p:nvPr>
            <p:ph type="pic" sz="quarter" idx="12" hasCustomPrompt="1"/>
          </p:nvPr>
        </p:nvSpPr>
        <p:spPr>
          <a:xfrm>
            <a:off x="770285" y="1123950"/>
            <a:ext cx="1553815" cy="1553815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 cmpd="sng">
            <a:solidFill>
              <a:schemeClr val="bg2">
                <a:alpha val="20000"/>
              </a:schemeClr>
            </a:solidFill>
          </a:ln>
          <a:effectLst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</a:t>
            </a:r>
            <a:br>
              <a:rPr lang="fr-FR" dirty="0" smtClean="0"/>
            </a:br>
            <a:r>
              <a:rPr lang="fr-FR" dirty="0" smtClean="0"/>
              <a:t>pour insérer une photo</a:t>
            </a:r>
            <a:endParaRPr lang="fr-FR" dirty="0"/>
          </a:p>
        </p:txBody>
      </p:sp>
      <p:sp>
        <p:nvSpPr>
          <p:cNvPr id="47" name="Espace réservé du texte 15"/>
          <p:cNvSpPr>
            <a:spLocks noGrp="1"/>
          </p:cNvSpPr>
          <p:nvPr>
            <p:ph type="body" sz="quarter" idx="22"/>
          </p:nvPr>
        </p:nvSpPr>
        <p:spPr>
          <a:xfrm>
            <a:off x="719401" y="4681865"/>
            <a:ext cx="5135299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48" name="Espace réservé du texte 15"/>
          <p:cNvSpPr>
            <a:spLocks noGrp="1"/>
          </p:cNvSpPr>
          <p:nvPr>
            <p:ph type="body" sz="quarter" idx="23"/>
          </p:nvPr>
        </p:nvSpPr>
        <p:spPr>
          <a:xfrm>
            <a:off x="6339000" y="1348933"/>
            <a:ext cx="51336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49" name="Espace réservé du texte 48"/>
          <p:cNvSpPr>
            <a:spLocks noGrp="1"/>
          </p:cNvSpPr>
          <p:nvPr>
            <p:ph type="body" sz="quarter" idx="24" hasCustomPrompt="1"/>
          </p:nvPr>
        </p:nvSpPr>
        <p:spPr>
          <a:xfrm>
            <a:off x="6339000" y="1555474"/>
            <a:ext cx="51336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0" name="Espace réservé du texte 15"/>
          <p:cNvSpPr>
            <a:spLocks noGrp="1"/>
          </p:cNvSpPr>
          <p:nvPr>
            <p:ph type="body" sz="quarter" idx="25" hasCustomPrompt="1"/>
          </p:nvPr>
        </p:nvSpPr>
        <p:spPr>
          <a:xfrm>
            <a:off x="6337301" y="1636327"/>
            <a:ext cx="5135299" cy="160813"/>
          </a:xfrm>
        </p:spPr>
        <p:txBody>
          <a:bodyPr anchor="t"/>
          <a:lstStyle>
            <a:lvl1pPr algn="ctr"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LOGOS</a:t>
            </a:r>
          </a:p>
        </p:txBody>
      </p:sp>
      <p:sp>
        <p:nvSpPr>
          <p:cNvPr id="51" name="Espace réservé du texte 15"/>
          <p:cNvSpPr>
            <a:spLocks noGrp="1"/>
          </p:cNvSpPr>
          <p:nvPr>
            <p:ph type="body" sz="quarter" idx="26"/>
          </p:nvPr>
        </p:nvSpPr>
        <p:spPr>
          <a:xfrm>
            <a:off x="6340699" y="2659728"/>
            <a:ext cx="51336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52" name="Espace réservé du texte 51"/>
          <p:cNvSpPr>
            <a:spLocks noGrp="1"/>
          </p:cNvSpPr>
          <p:nvPr>
            <p:ph type="body" sz="quarter" idx="27" hasCustomPrompt="1"/>
          </p:nvPr>
        </p:nvSpPr>
        <p:spPr>
          <a:xfrm>
            <a:off x="6340699" y="2866269"/>
            <a:ext cx="51336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4" name="Espace réservé du texte 15"/>
          <p:cNvSpPr>
            <a:spLocks noGrp="1"/>
          </p:cNvSpPr>
          <p:nvPr>
            <p:ph type="body" sz="quarter" idx="28"/>
          </p:nvPr>
        </p:nvSpPr>
        <p:spPr>
          <a:xfrm>
            <a:off x="6339000" y="2947122"/>
            <a:ext cx="5135299" cy="160813"/>
          </a:xfrm>
        </p:spPr>
        <p:txBody>
          <a:bodyPr numCol="2" spcCol="360000" anchor="t"/>
          <a:lstStyle>
            <a:lvl1pPr>
              <a:lnSpc>
                <a:spcPct val="95000"/>
              </a:lnSpc>
              <a:spcBef>
                <a:spcPts val="400"/>
              </a:spcBef>
              <a:defRPr sz="1100" b="1" cap="none" baseline="0">
                <a:solidFill>
                  <a:schemeClr val="accent6"/>
                </a:solidFill>
              </a:defRPr>
            </a:lvl1pPr>
            <a:lvl2pPr marL="0" indent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None/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55" name="Espace réservé du texte 54"/>
          <p:cNvSpPr>
            <a:spLocks noGrp="1"/>
          </p:cNvSpPr>
          <p:nvPr>
            <p:ph type="body" sz="quarter" idx="29" hasCustomPrompt="1"/>
          </p:nvPr>
        </p:nvSpPr>
        <p:spPr>
          <a:xfrm>
            <a:off x="721100" y="4617638"/>
            <a:ext cx="51336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6069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 - 3 pers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8" name="Espace réservé pour une image  77"/>
          <p:cNvSpPr>
            <a:spLocks noGrp="1"/>
          </p:cNvSpPr>
          <p:nvPr>
            <p:ph type="pic" sz="quarter" idx="12" hasCustomPrompt="1"/>
          </p:nvPr>
        </p:nvSpPr>
        <p:spPr>
          <a:xfrm>
            <a:off x="770286" y="1220990"/>
            <a:ext cx="1346218" cy="13462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 cmpd="sng">
            <a:solidFill>
              <a:schemeClr val="bg2">
                <a:alpha val="20000"/>
              </a:schemeClr>
            </a:solidFill>
          </a:ln>
          <a:effectLst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</a:t>
            </a:r>
            <a:br>
              <a:rPr lang="fr-FR" dirty="0" smtClean="0"/>
            </a:br>
            <a:r>
              <a:rPr lang="fr-FR" dirty="0" smtClean="0"/>
              <a:t>pour insérer une photo</a:t>
            </a:r>
            <a:endParaRPr lang="fr-FR" dirty="0"/>
          </a:p>
        </p:txBody>
      </p:sp>
      <p:sp>
        <p:nvSpPr>
          <p:cNvPr id="11" name="Espace réservé pour une image  77"/>
          <p:cNvSpPr>
            <a:spLocks noGrp="1"/>
          </p:cNvSpPr>
          <p:nvPr>
            <p:ph type="pic" sz="quarter" idx="13" hasCustomPrompt="1"/>
          </p:nvPr>
        </p:nvSpPr>
        <p:spPr>
          <a:xfrm>
            <a:off x="4399311" y="1220990"/>
            <a:ext cx="1346218" cy="13462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 cmpd="sng">
            <a:solidFill>
              <a:schemeClr val="bg2">
                <a:alpha val="20000"/>
              </a:schemeClr>
            </a:solidFill>
          </a:ln>
          <a:effectLst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</a:t>
            </a:r>
            <a:br>
              <a:rPr lang="fr-FR" dirty="0" smtClean="0"/>
            </a:br>
            <a:r>
              <a:rPr lang="fr-FR" dirty="0" smtClean="0"/>
              <a:t>pour insérer une photo</a:t>
            </a:r>
            <a:endParaRPr lang="fr-FR" dirty="0"/>
          </a:p>
        </p:txBody>
      </p:sp>
      <p:sp>
        <p:nvSpPr>
          <p:cNvPr id="12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8037861" y="1220990"/>
            <a:ext cx="1346218" cy="13462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 cmpd="sng">
            <a:solidFill>
              <a:schemeClr val="bg2">
                <a:alpha val="20000"/>
              </a:schemeClr>
            </a:solidFill>
          </a:ln>
          <a:effectLst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</a:t>
            </a:r>
            <a:br>
              <a:rPr lang="fr-FR" dirty="0" smtClean="0"/>
            </a:br>
            <a:r>
              <a:rPr lang="fr-FR" dirty="0" smtClean="0"/>
              <a:t>pour insérer une photo</a:t>
            </a:r>
            <a:endParaRPr lang="fr-FR" dirty="0"/>
          </a:p>
        </p:txBody>
      </p:sp>
      <p:sp>
        <p:nvSpPr>
          <p:cNvPr id="7" name="Espace réservé du texte 15"/>
          <p:cNvSpPr>
            <a:spLocks noGrp="1"/>
          </p:cNvSpPr>
          <p:nvPr>
            <p:ph type="body" sz="quarter" idx="15"/>
          </p:nvPr>
        </p:nvSpPr>
        <p:spPr>
          <a:xfrm>
            <a:off x="2283290" y="1425121"/>
            <a:ext cx="1908000" cy="193899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400" b="1" cap="all" baseline="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9" name="Espace réservé du texte 15"/>
          <p:cNvSpPr>
            <a:spLocks noGrp="1"/>
          </p:cNvSpPr>
          <p:nvPr>
            <p:ph type="body" sz="quarter" idx="16"/>
          </p:nvPr>
        </p:nvSpPr>
        <p:spPr>
          <a:xfrm>
            <a:off x="2283290" y="1661959"/>
            <a:ext cx="1908000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0" name="Espace réservé du texte 15"/>
          <p:cNvSpPr>
            <a:spLocks noGrp="1"/>
          </p:cNvSpPr>
          <p:nvPr>
            <p:ph type="body" sz="quarter" idx="17"/>
          </p:nvPr>
        </p:nvSpPr>
        <p:spPr>
          <a:xfrm>
            <a:off x="2283290" y="197016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1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8"/>
          </p:nvPr>
        </p:nvSpPr>
        <p:spPr>
          <a:xfrm>
            <a:off x="2283290" y="218884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4" name="Espace réservé du texte 15"/>
          <p:cNvSpPr>
            <a:spLocks noGrp="1"/>
          </p:cNvSpPr>
          <p:nvPr>
            <p:ph type="body" sz="quarter" idx="19"/>
          </p:nvPr>
        </p:nvSpPr>
        <p:spPr>
          <a:xfrm>
            <a:off x="721100" y="2668041"/>
            <a:ext cx="3492000" cy="180049"/>
          </a:xfrm>
          <a:noFill/>
        </p:spPr>
        <p:txBody>
          <a:bodyPr anchor="b"/>
          <a:lstStyle>
            <a:lvl1pPr algn="r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20" hasCustomPrompt="1"/>
          </p:nvPr>
        </p:nvSpPr>
        <p:spPr>
          <a:xfrm>
            <a:off x="721100" y="2874582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21"/>
          </p:nvPr>
        </p:nvSpPr>
        <p:spPr>
          <a:xfrm>
            <a:off x="719401" y="2955435"/>
            <a:ext cx="3492000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7" name="Espace réservé du texte 15"/>
          <p:cNvSpPr>
            <a:spLocks noGrp="1"/>
          </p:cNvSpPr>
          <p:nvPr>
            <p:ph type="body" sz="quarter" idx="22"/>
          </p:nvPr>
        </p:nvSpPr>
        <p:spPr>
          <a:xfrm>
            <a:off x="5929115" y="1425121"/>
            <a:ext cx="1908000" cy="193899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400" b="1" cap="all" baseline="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8" name="Espace réservé du texte 15"/>
          <p:cNvSpPr>
            <a:spLocks noGrp="1"/>
          </p:cNvSpPr>
          <p:nvPr>
            <p:ph type="body" sz="quarter" idx="23"/>
          </p:nvPr>
        </p:nvSpPr>
        <p:spPr>
          <a:xfrm>
            <a:off x="5929115" y="1661959"/>
            <a:ext cx="1908000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9" name="Espace réservé du texte 15"/>
          <p:cNvSpPr>
            <a:spLocks noGrp="1"/>
          </p:cNvSpPr>
          <p:nvPr>
            <p:ph type="body" sz="quarter" idx="24"/>
          </p:nvPr>
        </p:nvSpPr>
        <p:spPr>
          <a:xfrm>
            <a:off x="5929115" y="197016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1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0" name="Espace réservé du texte 15"/>
          <p:cNvSpPr>
            <a:spLocks noGrp="1"/>
          </p:cNvSpPr>
          <p:nvPr>
            <p:ph type="body" sz="quarter" idx="25"/>
          </p:nvPr>
        </p:nvSpPr>
        <p:spPr>
          <a:xfrm>
            <a:off x="5929115" y="218884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1" name="Espace réservé du texte 15"/>
          <p:cNvSpPr>
            <a:spLocks noGrp="1"/>
          </p:cNvSpPr>
          <p:nvPr>
            <p:ph type="body" sz="quarter" idx="26"/>
          </p:nvPr>
        </p:nvSpPr>
        <p:spPr>
          <a:xfrm>
            <a:off x="4366925" y="2668041"/>
            <a:ext cx="3492000" cy="180049"/>
          </a:xfrm>
          <a:noFill/>
        </p:spPr>
        <p:txBody>
          <a:bodyPr anchor="b"/>
          <a:lstStyle>
            <a:lvl1pPr algn="r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2" name="Espace réservé du texte 21"/>
          <p:cNvSpPr>
            <a:spLocks noGrp="1"/>
          </p:cNvSpPr>
          <p:nvPr>
            <p:ph type="body" sz="quarter" idx="27" hasCustomPrompt="1"/>
          </p:nvPr>
        </p:nvSpPr>
        <p:spPr>
          <a:xfrm>
            <a:off x="4366925" y="2874582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5"/>
          <p:cNvSpPr>
            <a:spLocks noGrp="1"/>
          </p:cNvSpPr>
          <p:nvPr>
            <p:ph type="body" sz="quarter" idx="28"/>
          </p:nvPr>
        </p:nvSpPr>
        <p:spPr>
          <a:xfrm>
            <a:off x="4365226" y="2955435"/>
            <a:ext cx="3492000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4" name="Espace réservé du texte 15"/>
          <p:cNvSpPr>
            <a:spLocks noGrp="1"/>
          </p:cNvSpPr>
          <p:nvPr>
            <p:ph type="body" sz="quarter" idx="29"/>
          </p:nvPr>
        </p:nvSpPr>
        <p:spPr>
          <a:xfrm>
            <a:off x="9578401" y="1425121"/>
            <a:ext cx="1908000" cy="193899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400" b="1" cap="all" baseline="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5" name="Espace réservé du texte 15"/>
          <p:cNvSpPr>
            <a:spLocks noGrp="1"/>
          </p:cNvSpPr>
          <p:nvPr>
            <p:ph type="body" sz="quarter" idx="30"/>
          </p:nvPr>
        </p:nvSpPr>
        <p:spPr>
          <a:xfrm>
            <a:off x="9578401" y="1661959"/>
            <a:ext cx="1908000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6" name="Espace réservé du texte 15"/>
          <p:cNvSpPr>
            <a:spLocks noGrp="1"/>
          </p:cNvSpPr>
          <p:nvPr>
            <p:ph type="body" sz="quarter" idx="31"/>
          </p:nvPr>
        </p:nvSpPr>
        <p:spPr>
          <a:xfrm>
            <a:off x="9578401" y="197016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1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7" name="Espace réservé du texte 15"/>
          <p:cNvSpPr>
            <a:spLocks noGrp="1"/>
          </p:cNvSpPr>
          <p:nvPr>
            <p:ph type="body" sz="quarter" idx="32"/>
          </p:nvPr>
        </p:nvSpPr>
        <p:spPr>
          <a:xfrm>
            <a:off x="9578401" y="218884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8" name="Espace réservé du texte 15"/>
          <p:cNvSpPr>
            <a:spLocks noGrp="1"/>
          </p:cNvSpPr>
          <p:nvPr>
            <p:ph type="body" sz="quarter" idx="33"/>
          </p:nvPr>
        </p:nvSpPr>
        <p:spPr>
          <a:xfrm>
            <a:off x="8016211" y="2668041"/>
            <a:ext cx="3492000" cy="180049"/>
          </a:xfrm>
          <a:noFill/>
        </p:spPr>
        <p:txBody>
          <a:bodyPr anchor="b"/>
          <a:lstStyle>
            <a:lvl1pPr algn="r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34" hasCustomPrompt="1"/>
          </p:nvPr>
        </p:nvSpPr>
        <p:spPr>
          <a:xfrm>
            <a:off x="8016211" y="2874582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5"/>
          <p:cNvSpPr>
            <a:spLocks noGrp="1"/>
          </p:cNvSpPr>
          <p:nvPr>
            <p:ph type="body" sz="quarter" idx="35"/>
          </p:nvPr>
        </p:nvSpPr>
        <p:spPr>
          <a:xfrm>
            <a:off x="8014512" y="2955435"/>
            <a:ext cx="3492000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31" name="Espace réservé du texte 15"/>
          <p:cNvSpPr>
            <a:spLocks noGrp="1"/>
          </p:cNvSpPr>
          <p:nvPr>
            <p:ph type="body" sz="quarter" idx="36"/>
          </p:nvPr>
        </p:nvSpPr>
        <p:spPr>
          <a:xfrm>
            <a:off x="719400" y="5128296"/>
            <a:ext cx="34920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32" name="Espace réservé du texte 31"/>
          <p:cNvSpPr>
            <a:spLocks noGrp="1"/>
          </p:cNvSpPr>
          <p:nvPr>
            <p:ph type="body" sz="quarter" idx="37" hasCustomPrompt="1"/>
          </p:nvPr>
        </p:nvSpPr>
        <p:spPr>
          <a:xfrm>
            <a:off x="719400" y="5334837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3" name="Espace réservé du texte 15"/>
          <p:cNvSpPr>
            <a:spLocks noGrp="1"/>
          </p:cNvSpPr>
          <p:nvPr>
            <p:ph type="body" sz="quarter" idx="38" hasCustomPrompt="1"/>
          </p:nvPr>
        </p:nvSpPr>
        <p:spPr>
          <a:xfrm>
            <a:off x="717701" y="5415690"/>
            <a:ext cx="3492000" cy="160813"/>
          </a:xfrm>
        </p:spPr>
        <p:txBody>
          <a:bodyPr anchor="t"/>
          <a:lstStyle>
            <a:lvl1pPr algn="ctr"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LOGOS</a:t>
            </a:r>
          </a:p>
        </p:txBody>
      </p:sp>
      <p:sp>
        <p:nvSpPr>
          <p:cNvPr id="34" name="Espace réservé du texte 15"/>
          <p:cNvSpPr>
            <a:spLocks noGrp="1"/>
          </p:cNvSpPr>
          <p:nvPr>
            <p:ph type="body" sz="quarter" idx="39"/>
          </p:nvPr>
        </p:nvSpPr>
        <p:spPr>
          <a:xfrm>
            <a:off x="4366925" y="5128296"/>
            <a:ext cx="34920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35" name="Espace réservé du texte 34"/>
          <p:cNvSpPr>
            <a:spLocks noGrp="1"/>
          </p:cNvSpPr>
          <p:nvPr>
            <p:ph type="body" sz="quarter" idx="40" hasCustomPrompt="1"/>
          </p:nvPr>
        </p:nvSpPr>
        <p:spPr>
          <a:xfrm>
            <a:off x="4366925" y="5334837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6" name="Espace réservé du texte 15"/>
          <p:cNvSpPr>
            <a:spLocks noGrp="1"/>
          </p:cNvSpPr>
          <p:nvPr>
            <p:ph type="body" sz="quarter" idx="41" hasCustomPrompt="1"/>
          </p:nvPr>
        </p:nvSpPr>
        <p:spPr>
          <a:xfrm>
            <a:off x="4366925" y="5415690"/>
            <a:ext cx="3492000" cy="160813"/>
          </a:xfrm>
        </p:spPr>
        <p:txBody>
          <a:bodyPr anchor="t"/>
          <a:lstStyle>
            <a:lvl1pPr algn="ctr"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LOGOS</a:t>
            </a:r>
          </a:p>
        </p:txBody>
      </p:sp>
      <p:sp>
        <p:nvSpPr>
          <p:cNvPr id="37" name="Espace réservé du texte 15"/>
          <p:cNvSpPr>
            <a:spLocks noGrp="1"/>
          </p:cNvSpPr>
          <p:nvPr>
            <p:ph type="body" sz="quarter" idx="42"/>
          </p:nvPr>
        </p:nvSpPr>
        <p:spPr>
          <a:xfrm>
            <a:off x="8014512" y="5128296"/>
            <a:ext cx="34920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38" name="Espace réservé du texte 37"/>
          <p:cNvSpPr>
            <a:spLocks noGrp="1"/>
          </p:cNvSpPr>
          <p:nvPr>
            <p:ph type="body" sz="quarter" idx="43" hasCustomPrompt="1"/>
          </p:nvPr>
        </p:nvSpPr>
        <p:spPr>
          <a:xfrm>
            <a:off x="8014512" y="5334837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9" name="Espace réservé du texte 15"/>
          <p:cNvSpPr>
            <a:spLocks noGrp="1"/>
          </p:cNvSpPr>
          <p:nvPr>
            <p:ph type="body" sz="quarter" idx="44" hasCustomPrompt="1"/>
          </p:nvPr>
        </p:nvSpPr>
        <p:spPr>
          <a:xfrm>
            <a:off x="8014512" y="5415690"/>
            <a:ext cx="3492000" cy="160813"/>
          </a:xfrm>
        </p:spPr>
        <p:txBody>
          <a:bodyPr anchor="t"/>
          <a:lstStyle>
            <a:lvl1pPr algn="ctr"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LOGOS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10690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Groupe 46"/>
          <p:cNvGrpSpPr/>
          <p:nvPr userDrawn="1"/>
        </p:nvGrpSpPr>
        <p:grpSpPr>
          <a:xfrm>
            <a:off x="5534457" y="1440360"/>
            <a:ext cx="1123087" cy="1578711"/>
            <a:chOff x="5334807" y="2367474"/>
            <a:chExt cx="1123087" cy="1578711"/>
          </a:xfrm>
        </p:grpSpPr>
        <p:sp>
          <p:nvSpPr>
            <p:cNvPr id="55" name="Rectangle 6"/>
            <p:cNvSpPr>
              <a:spLocks noChangeArrowheads="1"/>
            </p:cNvSpPr>
            <p:nvPr/>
          </p:nvSpPr>
          <p:spPr bwMode="auto">
            <a:xfrm>
              <a:off x="5334807" y="2367474"/>
              <a:ext cx="1123087" cy="93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6" name="Rectangle 7"/>
            <p:cNvSpPr>
              <a:spLocks noChangeArrowheads="1"/>
            </p:cNvSpPr>
            <p:nvPr/>
          </p:nvSpPr>
          <p:spPr bwMode="auto">
            <a:xfrm>
              <a:off x="5334807" y="3109193"/>
              <a:ext cx="1123087" cy="94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angle 8"/>
            <p:cNvSpPr>
              <a:spLocks noChangeArrowheads="1"/>
            </p:cNvSpPr>
            <p:nvPr/>
          </p:nvSpPr>
          <p:spPr bwMode="auto">
            <a:xfrm>
              <a:off x="5334807" y="3852034"/>
              <a:ext cx="1123087" cy="94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e 11"/>
          <p:cNvGrpSpPr>
            <a:grpSpLocks noChangeAspect="1"/>
          </p:cNvGrpSpPr>
          <p:nvPr userDrawn="1"/>
        </p:nvGrpSpPr>
        <p:grpSpPr>
          <a:xfrm>
            <a:off x="9871676" y="6120000"/>
            <a:ext cx="1973302" cy="387350"/>
            <a:chOff x="10272298" y="6067928"/>
            <a:chExt cx="1574765" cy="309119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303351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è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719622" y="5340069"/>
            <a:ext cx="10752761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719620" y="4385412"/>
            <a:ext cx="5136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6336381" y="4385412"/>
            <a:ext cx="5136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22660" y="3423125"/>
            <a:ext cx="34224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386321" y="3423125"/>
            <a:ext cx="34224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8049981" y="3423125"/>
            <a:ext cx="34224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720000" y="1080000"/>
            <a:ext cx="10752000" cy="1046440"/>
          </a:xfrm>
        </p:spPr>
        <p:txBody>
          <a:bodyPr/>
          <a:lstStyle/>
          <a:p>
            <a:pPr lvl="0"/>
            <a:r>
              <a:rPr lang="fr-FR" noProof="0" dirty="0" smtClean="0"/>
              <a:t>Modifiez les styles du texte du masque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  <a:endParaRPr lang="fr-FR" noProof="0" dirty="0"/>
          </a:p>
        </p:txBody>
      </p:sp>
      <p:grpSp>
        <p:nvGrpSpPr>
          <p:cNvPr id="3" name="Groupe 2"/>
          <p:cNvGrpSpPr/>
          <p:nvPr userDrawn="1"/>
        </p:nvGrpSpPr>
        <p:grpSpPr>
          <a:xfrm>
            <a:off x="-186541" y="-108943"/>
            <a:ext cx="12565083" cy="7075886"/>
            <a:chOff x="-186541" y="-108943"/>
            <a:chExt cx="12565083" cy="7075886"/>
          </a:xfrm>
        </p:grpSpPr>
        <p:cxnSp>
          <p:nvCxnSpPr>
            <p:cNvPr id="25" name="Connecteur droit 5"/>
            <p:cNvCxnSpPr/>
            <p:nvPr userDrawn="1"/>
          </p:nvCxnSpPr>
          <p:spPr>
            <a:xfrm>
              <a:off x="717551" y="-108943"/>
              <a:ext cx="0" cy="7075886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7"/>
            <p:cNvCxnSpPr/>
            <p:nvPr userDrawn="1"/>
          </p:nvCxnSpPr>
          <p:spPr>
            <a:xfrm>
              <a:off x="5856000" y="-108943"/>
              <a:ext cx="0" cy="7075886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8"/>
            <p:cNvCxnSpPr/>
            <p:nvPr userDrawn="1"/>
          </p:nvCxnSpPr>
          <p:spPr>
            <a:xfrm>
              <a:off x="6334727" y="-108943"/>
              <a:ext cx="0" cy="7075886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9"/>
            <p:cNvCxnSpPr/>
            <p:nvPr userDrawn="1"/>
          </p:nvCxnSpPr>
          <p:spPr>
            <a:xfrm>
              <a:off x="11470313" y="-108943"/>
              <a:ext cx="0" cy="7075886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10"/>
            <p:cNvCxnSpPr/>
            <p:nvPr userDrawn="1"/>
          </p:nvCxnSpPr>
          <p:spPr>
            <a:xfrm>
              <a:off x="-186541" y="6059170"/>
              <a:ext cx="12565083" cy="0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14"/>
            <p:cNvCxnSpPr/>
            <p:nvPr userDrawn="1"/>
          </p:nvCxnSpPr>
          <p:spPr>
            <a:xfrm>
              <a:off x="-186541" y="1080000"/>
              <a:ext cx="12565083" cy="0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21186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e 23"/>
          <p:cNvGrpSpPr>
            <a:grpSpLocks noChangeAspect="1"/>
          </p:cNvGrpSpPr>
          <p:nvPr userDrawn="1"/>
        </p:nvGrpSpPr>
        <p:grpSpPr>
          <a:xfrm>
            <a:off x="468000" y="6120000"/>
            <a:ext cx="1973302" cy="387350"/>
            <a:chOff x="10272298" y="6067928"/>
            <a:chExt cx="1574765" cy="309119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239636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+ visuel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26" name="Espace réservé pour une image  77"/>
          <p:cNvSpPr>
            <a:spLocks noGrp="1"/>
          </p:cNvSpPr>
          <p:nvPr>
            <p:ph type="pic" sz="quarter" idx="11" hasCustomPrompt="1"/>
          </p:nvPr>
        </p:nvSpPr>
        <p:spPr>
          <a:xfrm>
            <a:off x="719138" y="333374"/>
            <a:ext cx="3865562" cy="1273617"/>
          </a:xfrm>
        </p:spPr>
        <p:txBody>
          <a:bodyPr wrap="square" lIns="0" tIns="68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 pour insérer un logo</a:t>
            </a:r>
            <a:endParaRPr lang="fr-FR" dirty="0"/>
          </a:p>
        </p:txBody>
      </p: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3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4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5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0" y="1937276"/>
            <a:ext cx="417600" cy="394425"/>
            <a:chOff x="252413" y="452351"/>
            <a:chExt cx="417600" cy="394425"/>
          </a:xfrm>
        </p:grpSpPr>
        <p:cxnSp>
          <p:nvCxnSpPr>
            <p:cNvPr id="29" name="Connecteur droit 28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2" descr="M:\Graphisme\_Graphisme FRPARSFS03\LOGOS\_Logo Keyrus\2015\_JPEG\Keyrus-Logo-Black_HD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50"/>
          <a:stretch/>
        </p:blipFill>
        <p:spPr bwMode="auto">
          <a:xfrm>
            <a:off x="10801350" y="6276383"/>
            <a:ext cx="1213500" cy="51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95436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 rubr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 userDrawn="1"/>
        </p:nvGrpSpPr>
        <p:grpSpPr>
          <a:xfrm>
            <a:off x="2506259" y="0"/>
            <a:ext cx="3030538" cy="6122988"/>
            <a:chOff x="4581525" y="368300"/>
            <a:chExt cx="3030538" cy="6122988"/>
          </a:xfrm>
        </p:grpSpPr>
        <p:sp>
          <p:nvSpPr>
            <p:cNvPr id="12" name="Freeform 21"/>
            <p:cNvSpPr>
              <a:spLocks/>
            </p:cNvSpPr>
            <p:nvPr/>
          </p:nvSpPr>
          <p:spPr bwMode="auto">
            <a:xfrm>
              <a:off x="4637088" y="368300"/>
              <a:ext cx="2974975" cy="6122988"/>
            </a:xfrm>
            <a:custGeom>
              <a:avLst/>
              <a:gdLst>
                <a:gd name="T0" fmla="*/ 11258 w 15608"/>
                <a:gd name="T1" fmla="*/ 0 h 32128"/>
                <a:gd name="T2" fmla="*/ 15421 w 15608"/>
                <a:gd name="T3" fmla="*/ 0 h 32128"/>
                <a:gd name="T4" fmla="*/ 14630 w 15608"/>
                <a:gd name="T5" fmla="*/ 136 h 32128"/>
                <a:gd name="T6" fmla="*/ 1130 w 15608"/>
                <a:gd name="T7" fmla="*/ 16052 h 32128"/>
                <a:gd name="T8" fmla="*/ 15463 w 15608"/>
                <a:gd name="T9" fmla="*/ 32111 h 32128"/>
                <a:gd name="T10" fmla="*/ 15608 w 15608"/>
                <a:gd name="T11" fmla="*/ 32128 h 32128"/>
                <a:gd name="T12" fmla="*/ 11303 w 15608"/>
                <a:gd name="T13" fmla="*/ 32128 h 32128"/>
                <a:gd name="T14" fmla="*/ 9924 w 15608"/>
                <a:gd name="T15" fmla="*/ 31534 h 32128"/>
                <a:gd name="T16" fmla="*/ 94 w 15608"/>
                <a:gd name="T17" fmla="*/ 17824 h 32128"/>
                <a:gd name="T18" fmla="*/ 0 w 15608"/>
                <a:gd name="T19" fmla="*/ 16052 h 32128"/>
                <a:gd name="T20" fmla="*/ 94 w 15608"/>
                <a:gd name="T21" fmla="*/ 14280 h 32128"/>
                <a:gd name="T22" fmla="*/ 10218 w 15608"/>
                <a:gd name="T23" fmla="*/ 430 h 32128"/>
                <a:gd name="T24" fmla="*/ 11258 w 15608"/>
                <a:gd name="T25" fmla="*/ 0 h 3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08" h="32128">
                  <a:moveTo>
                    <a:pt x="11258" y="0"/>
                  </a:moveTo>
                  <a:lnTo>
                    <a:pt x="15421" y="0"/>
                  </a:lnTo>
                  <a:lnTo>
                    <a:pt x="14630" y="136"/>
                  </a:lnTo>
                  <a:cubicBezTo>
                    <a:pt x="6925" y="1651"/>
                    <a:pt x="1130" y="8201"/>
                    <a:pt x="1130" y="16052"/>
                  </a:cubicBezTo>
                  <a:cubicBezTo>
                    <a:pt x="1130" y="24183"/>
                    <a:pt x="7347" y="30919"/>
                    <a:pt x="15463" y="32111"/>
                  </a:cubicBezTo>
                  <a:lnTo>
                    <a:pt x="15608" y="32128"/>
                  </a:lnTo>
                  <a:lnTo>
                    <a:pt x="11303" y="32128"/>
                  </a:lnTo>
                  <a:lnTo>
                    <a:pt x="9924" y="31534"/>
                  </a:lnTo>
                  <a:cubicBezTo>
                    <a:pt x="4558" y="28933"/>
                    <a:pt x="729" y="23832"/>
                    <a:pt x="94" y="17824"/>
                  </a:cubicBezTo>
                  <a:lnTo>
                    <a:pt x="0" y="16052"/>
                  </a:lnTo>
                  <a:lnTo>
                    <a:pt x="94" y="14280"/>
                  </a:lnTo>
                  <a:cubicBezTo>
                    <a:pt x="740" y="8163"/>
                    <a:pt x="4698" y="2986"/>
                    <a:pt x="10218" y="430"/>
                  </a:cubicBezTo>
                  <a:lnTo>
                    <a:pt x="11258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auto">
            <a:xfrm>
              <a:off x="4581525" y="368300"/>
              <a:ext cx="2300288" cy="6122988"/>
            </a:xfrm>
            <a:custGeom>
              <a:avLst/>
              <a:gdLst>
                <a:gd name="T0" fmla="*/ 10672 w 12072"/>
                <a:gd name="T1" fmla="*/ 0 h 32128"/>
                <a:gd name="T2" fmla="*/ 12072 w 12072"/>
                <a:gd name="T3" fmla="*/ 0 h 32128"/>
                <a:gd name="T4" fmla="*/ 11554 w 12072"/>
                <a:gd name="T5" fmla="*/ 183 h 32128"/>
                <a:gd name="T6" fmla="*/ 545 w 12072"/>
                <a:gd name="T7" fmla="*/ 16144 h 32128"/>
                <a:gd name="T8" fmla="*/ 11554 w 12072"/>
                <a:gd name="T9" fmla="*/ 32106 h 32128"/>
                <a:gd name="T10" fmla="*/ 11619 w 12072"/>
                <a:gd name="T11" fmla="*/ 32128 h 32128"/>
                <a:gd name="T12" fmla="*/ 10350 w 12072"/>
                <a:gd name="T13" fmla="*/ 32128 h 32128"/>
                <a:gd name="T14" fmla="*/ 9719 w 12072"/>
                <a:gd name="T15" fmla="*/ 31836 h 32128"/>
                <a:gd name="T16" fmla="*/ 0 w 12072"/>
                <a:gd name="T17" fmla="*/ 16144 h 32128"/>
                <a:gd name="T18" fmla="*/ 10317 w 12072"/>
                <a:gd name="T19" fmla="*/ 154 h 32128"/>
                <a:gd name="T20" fmla="*/ 10672 w 12072"/>
                <a:gd name="T21" fmla="*/ 0 h 3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72" h="32128">
                  <a:moveTo>
                    <a:pt x="10672" y="0"/>
                  </a:moveTo>
                  <a:lnTo>
                    <a:pt x="12072" y="0"/>
                  </a:lnTo>
                  <a:lnTo>
                    <a:pt x="11554" y="183"/>
                  </a:lnTo>
                  <a:cubicBezTo>
                    <a:pt x="5084" y="2813"/>
                    <a:pt x="545" y="8969"/>
                    <a:pt x="545" y="16144"/>
                  </a:cubicBezTo>
                  <a:cubicBezTo>
                    <a:pt x="545" y="23320"/>
                    <a:pt x="5084" y="29476"/>
                    <a:pt x="11554" y="32106"/>
                  </a:cubicBezTo>
                  <a:lnTo>
                    <a:pt x="11619" y="32128"/>
                  </a:lnTo>
                  <a:lnTo>
                    <a:pt x="10350" y="32128"/>
                  </a:lnTo>
                  <a:lnTo>
                    <a:pt x="9719" y="31836"/>
                  </a:lnTo>
                  <a:cubicBezTo>
                    <a:pt x="3930" y="28814"/>
                    <a:pt x="0" y="22920"/>
                    <a:pt x="0" y="16144"/>
                  </a:cubicBezTo>
                  <a:cubicBezTo>
                    <a:pt x="0" y="9137"/>
                    <a:pt x="4203" y="3074"/>
                    <a:pt x="10317" y="154"/>
                  </a:cubicBezTo>
                  <a:lnTo>
                    <a:pt x="10672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 userDrawn="1"/>
        </p:nvSpPr>
        <p:spPr bwMode="auto">
          <a:xfrm>
            <a:off x="0" y="0"/>
            <a:ext cx="4548188" cy="6122988"/>
          </a:xfrm>
          <a:custGeom>
            <a:avLst/>
            <a:gdLst>
              <a:gd name="T0" fmla="*/ 0 w 23872"/>
              <a:gd name="T1" fmla="*/ 0 h 32128"/>
              <a:gd name="T2" fmla="*/ 23872 w 23872"/>
              <a:gd name="T3" fmla="*/ 0 h 32128"/>
              <a:gd name="T4" fmla="*/ 23517 w 23872"/>
              <a:gd name="T5" fmla="*/ 154 h 32128"/>
              <a:gd name="T6" fmla="*/ 13199 w 23872"/>
              <a:gd name="T7" fmla="*/ 16144 h 32128"/>
              <a:gd name="T8" fmla="*/ 22919 w 23872"/>
              <a:gd name="T9" fmla="*/ 31836 h 32128"/>
              <a:gd name="T10" fmla="*/ 23550 w 23872"/>
              <a:gd name="T11" fmla="*/ 32128 h 32128"/>
              <a:gd name="T12" fmla="*/ 0 w 23872"/>
              <a:gd name="T13" fmla="*/ 32128 h 32128"/>
              <a:gd name="T14" fmla="*/ 0 w 23872"/>
              <a:gd name="T15" fmla="*/ 0 h 32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872" h="32128">
                <a:moveTo>
                  <a:pt x="0" y="0"/>
                </a:moveTo>
                <a:lnTo>
                  <a:pt x="23872" y="0"/>
                </a:lnTo>
                <a:lnTo>
                  <a:pt x="23517" y="154"/>
                </a:lnTo>
                <a:cubicBezTo>
                  <a:pt x="17402" y="3074"/>
                  <a:pt x="13199" y="9137"/>
                  <a:pt x="13199" y="16144"/>
                </a:cubicBezTo>
                <a:cubicBezTo>
                  <a:pt x="13199" y="22920"/>
                  <a:pt x="17129" y="28814"/>
                  <a:pt x="22919" y="31836"/>
                </a:cubicBezTo>
                <a:lnTo>
                  <a:pt x="23550" y="32128"/>
                </a:lnTo>
                <a:lnTo>
                  <a:pt x="0" y="3212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3562350" y="2763362"/>
            <a:ext cx="7908924" cy="321627"/>
          </a:xfrm>
        </p:spPr>
        <p:txBody>
          <a:bodyPr anchor="b"/>
          <a:lstStyle/>
          <a:p>
            <a:r>
              <a:rPr lang="fr-FR" sz="2400" dirty="0" smtClean="0"/>
              <a:t>Slides de sous-rubriques</a:t>
            </a:r>
            <a:endParaRPr lang="fr-FR" sz="24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3562350" y="3117593"/>
            <a:ext cx="7908924" cy="246221"/>
          </a:xfrm>
        </p:spPr>
        <p:txBody>
          <a:bodyPr/>
          <a:lstStyle>
            <a:lvl1pPr>
              <a:defRPr sz="1600" cap="all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5886736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10752000" cy="1426031"/>
          </a:xfrm>
        </p:spPr>
        <p:txBody>
          <a:bodyPr/>
          <a:lstStyle>
            <a:lvl1pPr marL="0" marR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209550" marR="0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lvl2pPr>
            <a:lvl3pPr marL="419100" marR="0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lvl3pPr>
            <a:lvl4pPr marL="571500" marR="0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571500" marR="0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5pPr>
          </a:lstStyle>
          <a:p>
            <a:pPr marL="0" marR="0" lvl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Modifiez les styles du texte du masque</a:t>
            </a:r>
          </a:p>
          <a:p>
            <a:pPr marL="209550" marR="0" lvl="1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419100" marR="0" lvl="2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571500" marR="0" lvl="3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571500" marR="0" lvl="4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01861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férences - Grou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ndir un rectangle à un seul coin 11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tx1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15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</p:spTree>
    <p:extLst>
      <p:ext uri="{BB962C8B-B14F-4D97-AF65-F5344CB8AC3E}">
        <p14:creationId xmlns:p14="http://schemas.microsoft.com/office/powerpoint/2010/main" val="345059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-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5136000" cy="1426031"/>
          </a:xfrm>
        </p:spPr>
        <p:txBody>
          <a:bodyPr numCol="1" spcCol="432000"/>
          <a:lstStyle>
            <a:lvl1pPr>
              <a:defRPr>
                <a:solidFill>
                  <a:schemeClr val="tx1"/>
                </a:solidFill>
              </a:defRPr>
            </a:lvl1pPr>
            <a:lvl2pPr marL="209550" indent="-209550">
              <a:buClr>
                <a:schemeClr val="tx1">
                  <a:lumMod val="95000"/>
                  <a:lumOff val="5000"/>
                </a:schemeClr>
              </a:buClr>
              <a:defRPr lang="fr-FR" sz="1600" kern="1200" noProof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5pPr>
              <a:defRPr/>
            </a:lvl5pPr>
          </a:lstStyle>
          <a:p>
            <a:pPr lvl="0"/>
            <a:r>
              <a:rPr lang="fr-FR" noProof="0" dirty="0" smtClean="0"/>
              <a:t>Modifiez les styles du texte du masque </a:t>
            </a:r>
          </a:p>
          <a:p>
            <a:pPr marL="209550" lvl="1" indent="-20955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Segoe UI" panose="020B0502040204020203" pitchFamily="34" charset="0"/>
              <a:buChar char="●"/>
            </a:pPr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 smtClean="0"/>
              <a:t>Titre de la partie</a:t>
            </a:r>
            <a:endParaRPr lang="fr-FR" noProof="0" dirty="0"/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6334728" y="1080000"/>
            <a:ext cx="5137872" cy="1426031"/>
          </a:xfrm>
        </p:spPr>
        <p:txBody>
          <a:bodyPr numCol="1" spcCol="432000"/>
          <a:lstStyle>
            <a:lvl1pPr>
              <a:defRPr>
                <a:solidFill>
                  <a:schemeClr val="tx1"/>
                </a:solidFill>
              </a:defRPr>
            </a:lvl1pPr>
            <a:lvl2pPr>
              <a:buClrTx/>
              <a:defRPr/>
            </a:lvl2pPr>
            <a:lvl5pPr>
              <a:defRPr/>
            </a:lvl5pPr>
          </a:lstStyle>
          <a:p>
            <a:pPr lvl="0"/>
            <a:r>
              <a:rPr lang="fr-FR" noProof="0" dirty="0" smtClean="0"/>
              <a:t>Modifiez les styles du texte du masque 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62537903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rrondir un rectangle à un seul coin 34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1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2017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36" name="Groupe 35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37" name="Connecteur droit 36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2" name="Picture 2" descr="M:\Graphisme\_Graphisme FRPARSFS03\CHARTE\_KIT GROUPE CHARTE LOGO\KIT_K-DATA_LOGO_2015\PNG\KeyrusData_Logo_2015_ssfond_small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5013" y="6443663"/>
            <a:ext cx="9874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53907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rondir un rectangle à un seul coin 52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3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54" name="Groupe 53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55" name="Connecteur droit 54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3" name="Picture 2" descr="M:\Graphisme\_Graphisme FRPARSFS03\CHARTE\_KIT GROUPE CHARTE LOGO\KITS LOGOS FINAUX\KIT_K-DIGITAL_LOGO_2015\PNG\KeyrusDigital_logo_2015_ssfond_smal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00" y="6444000"/>
            <a:ext cx="98425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98916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Digi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rrondir un rectangle à un seul coin 44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3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/>
          <a:p>
            <a:r>
              <a:rPr lang="fr-FR" dirty="0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Image 8" descr="multi_device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7620" y="2807709"/>
            <a:ext cx="4336910" cy="2674428"/>
          </a:xfrm>
          <a:prstGeom prst="rect">
            <a:avLst/>
          </a:prstGeom>
        </p:spPr>
      </p:pic>
      <p:sp>
        <p:nvSpPr>
          <p:cNvPr id="12" name="Espace réservé pour une image  28"/>
          <p:cNvSpPr>
            <a:spLocks noGrp="1"/>
          </p:cNvSpPr>
          <p:nvPr>
            <p:ph type="pic" sz="quarter" idx="22"/>
          </p:nvPr>
        </p:nvSpPr>
        <p:spPr>
          <a:xfrm>
            <a:off x="8413319" y="2902846"/>
            <a:ext cx="2268000" cy="1440000"/>
          </a:xfrm>
        </p:spPr>
        <p:txBody>
          <a:bodyPr>
            <a:normAutofit/>
          </a:bodyPr>
          <a:lstStyle>
            <a:lvl1pPr algn="ctr">
              <a:buNone/>
              <a:defRPr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3" name="Espace réservé pour une image  28"/>
          <p:cNvSpPr>
            <a:spLocks noGrp="1"/>
          </p:cNvSpPr>
          <p:nvPr>
            <p:ph type="pic" sz="quarter" idx="24"/>
          </p:nvPr>
        </p:nvSpPr>
        <p:spPr>
          <a:xfrm>
            <a:off x="7183876" y="3568700"/>
            <a:ext cx="846000" cy="1080000"/>
          </a:xfrm>
        </p:spPr>
        <p:txBody>
          <a:bodyPr>
            <a:normAutofit/>
          </a:bodyPr>
          <a:lstStyle>
            <a:lvl1pPr algn="ctr">
              <a:buNone/>
              <a:defRPr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Espace réservé pour une image  28"/>
          <p:cNvSpPr>
            <a:spLocks noGrp="1"/>
          </p:cNvSpPr>
          <p:nvPr>
            <p:ph type="pic" sz="quarter" idx="25"/>
          </p:nvPr>
        </p:nvSpPr>
        <p:spPr>
          <a:xfrm>
            <a:off x="10992044" y="4090846"/>
            <a:ext cx="396000" cy="576000"/>
          </a:xfrm>
        </p:spPr>
        <p:txBody>
          <a:bodyPr>
            <a:normAutofit/>
          </a:bodyPr>
          <a:lstStyle>
            <a:lvl1pPr algn="ctr">
              <a:buNone/>
              <a:defRPr sz="7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3" name="ZoneTexte 32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34" name="Ellipse 33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35" name="Ellipse 34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36" name="Connecteur droit 35"/>
          <p:cNvCxnSpPr>
            <a:endCxn id="34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34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orme libre 37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39" name="Espace réservé du texte 4"/>
          <p:cNvSpPr>
            <a:spLocks noGrp="1"/>
          </p:cNvSpPr>
          <p:nvPr>
            <p:ph type="body" sz="quarter" idx="26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44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grpSp>
        <p:nvGrpSpPr>
          <p:cNvPr id="46" name="Groupe 45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47" name="Connecteur droit 46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27" name="Espace réservé du texte 5"/>
          <p:cNvSpPr>
            <a:spLocks noGrp="1"/>
          </p:cNvSpPr>
          <p:nvPr>
            <p:ph type="body" sz="quarter" idx="27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4" name="Picture 2" descr="M:\Graphisme\_Graphisme FRPARSFS03\CHARTE\_KIT GROUPE CHARTE LOGO\KITS LOGOS FINAUX\KIT_K-DIGITAL_LOGO_2015\PNG\KeyrusDigital_logo_2015_ssfond_smal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00" y="6444000"/>
            <a:ext cx="98425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49748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Mana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rrondir un rectangle à un seul coin 39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2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41" name="Groupe 40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42" name="Connecteur droit 41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1" name="Picture 2" descr="M:\Graphisme\_Graphisme FRPARSFS03\CHARTE\_KIT GROUPE CHARTE LOGO\KITS LOGOS FINAUX\KIT_KM_LOGO_2015\PNG\KeyrusManagement_logo_2015_ssfond_smal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00" y="6444000"/>
            <a:ext cx="98425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94958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Capital Mark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rrondir un rectangle à un seul coin 54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5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21" name="Groupe 20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22" name="Connecteur droit 21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34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5" name="Picture 2" descr="M:\Graphisme\_Graphisme FRPARSFS03\CHARTE\_KIT GROUPE CHARTE LOGO\KIT_KCM_LOGO_2015\PNG\KeyrusCapitalMarkets_Logo_2015_ssfond_smal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00" y="6444000"/>
            <a:ext cx="9715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00887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Biopha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Arrondir un rectangle à un seul coin 47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4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49" name="Groupe 48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50" name="Connecteur droit 49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31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1" name="Picture 2" descr="M:\Graphisme\_Graphisme FRPARSFS03\CHARTE\_KIT GROUPE CHARTE LOGO\KITS LOGOS FINAUX\KIT_KBP_LOGO_2015\PNG\KeyrusBiopharma_Logo_2015_ssfond_smal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00" y="6444000"/>
            <a:ext cx="969963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49138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Kad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ndir un rectangle à un seul coin 19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2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21" name="Groupe 20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22" name="Connecteur droit 21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34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31" name="Picture 2" descr="M:\Graphisme\_Graphisme FRPARSFS03\LOGOS\_logos filiales\_KADRIS\2015\PNG\KADRIS_groupeKeyrus_logo-01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650" y="6278200"/>
            <a:ext cx="1183893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97522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e 23"/>
          <p:cNvGrpSpPr>
            <a:grpSpLocks noChangeAspect="1"/>
          </p:cNvGrpSpPr>
          <p:nvPr userDrawn="1"/>
        </p:nvGrpSpPr>
        <p:grpSpPr>
          <a:xfrm>
            <a:off x="468000" y="6120000"/>
            <a:ext cx="1973302" cy="387350"/>
            <a:chOff x="10272298" y="6067928"/>
            <a:chExt cx="1574765" cy="309119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38604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+ visuel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26" name="Espace réservé pour une image  77"/>
          <p:cNvSpPr>
            <a:spLocks noGrp="1"/>
          </p:cNvSpPr>
          <p:nvPr>
            <p:ph type="pic" sz="quarter" idx="11" hasCustomPrompt="1"/>
          </p:nvPr>
        </p:nvSpPr>
        <p:spPr>
          <a:xfrm>
            <a:off x="719138" y="333374"/>
            <a:ext cx="3865562" cy="1273617"/>
          </a:xfrm>
        </p:spPr>
        <p:txBody>
          <a:bodyPr wrap="square" lIns="0" tIns="68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 pour insérer un logo</a:t>
            </a:r>
            <a:endParaRPr lang="fr-FR" dirty="0"/>
          </a:p>
        </p:txBody>
      </p: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3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4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5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0" y="1937276"/>
            <a:ext cx="417600" cy="394425"/>
            <a:chOff x="252413" y="452351"/>
            <a:chExt cx="417600" cy="394425"/>
          </a:xfrm>
        </p:grpSpPr>
        <p:cxnSp>
          <p:nvCxnSpPr>
            <p:cNvPr id="29" name="Connecteur droit 28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2" descr="M:\Graphisme\_Graphisme FRPARSFS03\LOGOS\_Logo Keyrus\2015\_JPEG\Keyrus-Logo-Black_HD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50"/>
          <a:stretch/>
        </p:blipFill>
        <p:spPr bwMode="auto">
          <a:xfrm>
            <a:off x="10801350" y="6276383"/>
            <a:ext cx="1213500" cy="51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82113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 rubr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 userDrawn="1"/>
        </p:nvGrpSpPr>
        <p:grpSpPr>
          <a:xfrm>
            <a:off x="2506259" y="0"/>
            <a:ext cx="3030538" cy="6122988"/>
            <a:chOff x="4581525" y="368300"/>
            <a:chExt cx="3030538" cy="6122988"/>
          </a:xfrm>
        </p:grpSpPr>
        <p:sp>
          <p:nvSpPr>
            <p:cNvPr id="12" name="Freeform 21"/>
            <p:cNvSpPr>
              <a:spLocks/>
            </p:cNvSpPr>
            <p:nvPr/>
          </p:nvSpPr>
          <p:spPr bwMode="auto">
            <a:xfrm>
              <a:off x="4637088" y="368300"/>
              <a:ext cx="2974975" cy="6122988"/>
            </a:xfrm>
            <a:custGeom>
              <a:avLst/>
              <a:gdLst>
                <a:gd name="T0" fmla="*/ 11258 w 15608"/>
                <a:gd name="T1" fmla="*/ 0 h 32128"/>
                <a:gd name="T2" fmla="*/ 15421 w 15608"/>
                <a:gd name="T3" fmla="*/ 0 h 32128"/>
                <a:gd name="T4" fmla="*/ 14630 w 15608"/>
                <a:gd name="T5" fmla="*/ 136 h 32128"/>
                <a:gd name="T6" fmla="*/ 1130 w 15608"/>
                <a:gd name="T7" fmla="*/ 16052 h 32128"/>
                <a:gd name="T8" fmla="*/ 15463 w 15608"/>
                <a:gd name="T9" fmla="*/ 32111 h 32128"/>
                <a:gd name="T10" fmla="*/ 15608 w 15608"/>
                <a:gd name="T11" fmla="*/ 32128 h 32128"/>
                <a:gd name="T12" fmla="*/ 11303 w 15608"/>
                <a:gd name="T13" fmla="*/ 32128 h 32128"/>
                <a:gd name="T14" fmla="*/ 9924 w 15608"/>
                <a:gd name="T15" fmla="*/ 31534 h 32128"/>
                <a:gd name="T16" fmla="*/ 94 w 15608"/>
                <a:gd name="T17" fmla="*/ 17824 h 32128"/>
                <a:gd name="T18" fmla="*/ 0 w 15608"/>
                <a:gd name="T19" fmla="*/ 16052 h 32128"/>
                <a:gd name="T20" fmla="*/ 94 w 15608"/>
                <a:gd name="T21" fmla="*/ 14280 h 32128"/>
                <a:gd name="T22" fmla="*/ 10218 w 15608"/>
                <a:gd name="T23" fmla="*/ 430 h 32128"/>
                <a:gd name="T24" fmla="*/ 11258 w 15608"/>
                <a:gd name="T25" fmla="*/ 0 h 3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08" h="32128">
                  <a:moveTo>
                    <a:pt x="11258" y="0"/>
                  </a:moveTo>
                  <a:lnTo>
                    <a:pt x="15421" y="0"/>
                  </a:lnTo>
                  <a:lnTo>
                    <a:pt x="14630" y="136"/>
                  </a:lnTo>
                  <a:cubicBezTo>
                    <a:pt x="6925" y="1651"/>
                    <a:pt x="1130" y="8201"/>
                    <a:pt x="1130" y="16052"/>
                  </a:cubicBezTo>
                  <a:cubicBezTo>
                    <a:pt x="1130" y="24183"/>
                    <a:pt x="7347" y="30919"/>
                    <a:pt x="15463" y="32111"/>
                  </a:cubicBezTo>
                  <a:lnTo>
                    <a:pt x="15608" y="32128"/>
                  </a:lnTo>
                  <a:lnTo>
                    <a:pt x="11303" y="32128"/>
                  </a:lnTo>
                  <a:lnTo>
                    <a:pt x="9924" y="31534"/>
                  </a:lnTo>
                  <a:cubicBezTo>
                    <a:pt x="4558" y="28933"/>
                    <a:pt x="729" y="23832"/>
                    <a:pt x="94" y="17824"/>
                  </a:cubicBezTo>
                  <a:lnTo>
                    <a:pt x="0" y="16052"/>
                  </a:lnTo>
                  <a:lnTo>
                    <a:pt x="94" y="14280"/>
                  </a:lnTo>
                  <a:cubicBezTo>
                    <a:pt x="740" y="8163"/>
                    <a:pt x="4698" y="2986"/>
                    <a:pt x="10218" y="430"/>
                  </a:cubicBezTo>
                  <a:lnTo>
                    <a:pt x="11258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auto">
            <a:xfrm>
              <a:off x="4581525" y="368300"/>
              <a:ext cx="2300288" cy="6122988"/>
            </a:xfrm>
            <a:custGeom>
              <a:avLst/>
              <a:gdLst>
                <a:gd name="T0" fmla="*/ 10672 w 12072"/>
                <a:gd name="T1" fmla="*/ 0 h 32128"/>
                <a:gd name="T2" fmla="*/ 12072 w 12072"/>
                <a:gd name="T3" fmla="*/ 0 h 32128"/>
                <a:gd name="T4" fmla="*/ 11554 w 12072"/>
                <a:gd name="T5" fmla="*/ 183 h 32128"/>
                <a:gd name="T6" fmla="*/ 545 w 12072"/>
                <a:gd name="T7" fmla="*/ 16144 h 32128"/>
                <a:gd name="T8" fmla="*/ 11554 w 12072"/>
                <a:gd name="T9" fmla="*/ 32106 h 32128"/>
                <a:gd name="T10" fmla="*/ 11619 w 12072"/>
                <a:gd name="T11" fmla="*/ 32128 h 32128"/>
                <a:gd name="T12" fmla="*/ 10350 w 12072"/>
                <a:gd name="T13" fmla="*/ 32128 h 32128"/>
                <a:gd name="T14" fmla="*/ 9719 w 12072"/>
                <a:gd name="T15" fmla="*/ 31836 h 32128"/>
                <a:gd name="T16" fmla="*/ 0 w 12072"/>
                <a:gd name="T17" fmla="*/ 16144 h 32128"/>
                <a:gd name="T18" fmla="*/ 10317 w 12072"/>
                <a:gd name="T19" fmla="*/ 154 h 32128"/>
                <a:gd name="T20" fmla="*/ 10672 w 12072"/>
                <a:gd name="T21" fmla="*/ 0 h 3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72" h="32128">
                  <a:moveTo>
                    <a:pt x="10672" y="0"/>
                  </a:moveTo>
                  <a:lnTo>
                    <a:pt x="12072" y="0"/>
                  </a:lnTo>
                  <a:lnTo>
                    <a:pt x="11554" y="183"/>
                  </a:lnTo>
                  <a:cubicBezTo>
                    <a:pt x="5084" y="2813"/>
                    <a:pt x="545" y="8969"/>
                    <a:pt x="545" y="16144"/>
                  </a:cubicBezTo>
                  <a:cubicBezTo>
                    <a:pt x="545" y="23320"/>
                    <a:pt x="5084" y="29476"/>
                    <a:pt x="11554" y="32106"/>
                  </a:cubicBezTo>
                  <a:lnTo>
                    <a:pt x="11619" y="32128"/>
                  </a:lnTo>
                  <a:lnTo>
                    <a:pt x="10350" y="32128"/>
                  </a:lnTo>
                  <a:lnTo>
                    <a:pt x="9719" y="31836"/>
                  </a:lnTo>
                  <a:cubicBezTo>
                    <a:pt x="3930" y="28814"/>
                    <a:pt x="0" y="22920"/>
                    <a:pt x="0" y="16144"/>
                  </a:cubicBezTo>
                  <a:cubicBezTo>
                    <a:pt x="0" y="9137"/>
                    <a:pt x="4203" y="3074"/>
                    <a:pt x="10317" y="154"/>
                  </a:cubicBezTo>
                  <a:lnTo>
                    <a:pt x="10672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 userDrawn="1"/>
        </p:nvSpPr>
        <p:spPr bwMode="auto">
          <a:xfrm>
            <a:off x="0" y="0"/>
            <a:ext cx="4548188" cy="6122988"/>
          </a:xfrm>
          <a:custGeom>
            <a:avLst/>
            <a:gdLst>
              <a:gd name="T0" fmla="*/ 0 w 23872"/>
              <a:gd name="T1" fmla="*/ 0 h 32128"/>
              <a:gd name="T2" fmla="*/ 23872 w 23872"/>
              <a:gd name="T3" fmla="*/ 0 h 32128"/>
              <a:gd name="T4" fmla="*/ 23517 w 23872"/>
              <a:gd name="T5" fmla="*/ 154 h 32128"/>
              <a:gd name="T6" fmla="*/ 13199 w 23872"/>
              <a:gd name="T7" fmla="*/ 16144 h 32128"/>
              <a:gd name="T8" fmla="*/ 22919 w 23872"/>
              <a:gd name="T9" fmla="*/ 31836 h 32128"/>
              <a:gd name="T10" fmla="*/ 23550 w 23872"/>
              <a:gd name="T11" fmla="*/ 32128 h 32128"/>
              <a:gd name="T12" fmla="*/ 0 w 23872"/>
              <a:gd name="T13" fmla="*/ 32128 h 32128"/>
              <a:gd name="T14" fmla="*/ 0 w 23872"/>
              <a:gd name="T15" fmla="*/ 0 h 32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872" h="32128">
                <a:moveTo>
                  <a:pt x="0" y="0"/>
                </a:moveTo>
                <a:lnTo>
                  <a:pt x="23872" y="0"/>
                </a:lnTo>
                <a:lnTo>
                  <a:pt x="23517" y="154"/>
                </a:lnTo>
                <a:cubicBezTo>
                  <a:pt x="17402" y="3074"/>
                  <a:pt x="13199" y="9137"/>
                  <a:pt x="13199" y="16144"/>
                </a:cubicBezTo>
                <a:cubicBezTo>
                  <a:pt x="13199" y="22920"/>
                  <a:pt x="17129" y="28814"/>
                  <a:pt x="22919" y="31836"/>
                </a:cubicBezTo>
                <a:lnTo>
                  <a:pt x="23550" y="32128"/>
                </a:lnTo>
                <a:lnTo>
                  <a:pt x="0" y="3212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3562350" y="2763362"/>
            <a:ext cx="7908924" cy="321627"/>
          </a:xfrm>
        </p:spPr>
        <p:txBody>
          <a:bodyPr anchor="b"/>
          <a:lstStyle/>
          <a:p>
            <a:r>
              <a:rPr lang="fr-FR" sz="2400" dirty="0" smtClean="0"/>
              <a:t>Slides de sous-rubriques</a:t>
            </a:r>
            <a:endParaRPr lang="fr-FR" sz="24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3562350" y="3117593"/>
            <a:ext cx="7908924" cy="246221"/>
          </a:xfrm>
        </p:spPr>
        <p:txBody>
          <a:bodyPr/>
          <a:lstStyle>
            <a:lvl1pPr>
              <a:defRPr sz="1600" cap="all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0217482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18" name="Espace réservé du texte 15"/>
          <p:cNvSpPr>
            <a:spLocks noGrp="1"/>
          </p:cNvSpPr>
          <p:nvPr>
            <p:ph type="body" sz="quarter" idx="16" hasCustomPrompt="1"/>
          </p:nvPr>
        </p:nvSpPr>
        <p:spPr>
          <a:xfrm flipH="1" flipV="1">
            <a:off x="7279569" y="0"/>
            <a:ext cx="2177483" cy="21812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7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 flipH="1" flipV="1">
            <a:off x="5007259" y="0"/>
            <a:ext cx="2177483" cy="21812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4" hasCustomPrompt="1"/>
          </p:nvPr>
        </p:nvSpPr>
        <p:spPr>
          <a:xfrm flipH="1" flipV="1">
            <a:off x="2734948" y="0"/>
            <a:ext cx="2177483" cy="218122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9" name="Arrondir un rectangle avec un coin du même côté 8"/>
          <p:cNvSpPr/>
          <p:nvPr userDrawn="1"/>
        </p:nvSpPr>
        <p:spPr>
          <a:xfrm flipV="1">
            <a:off x="7279569" y="0"/>
            <a:ext cx="2177483" cy="21812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3200" dirty="0" smtClean="0">
              <a:solidFill>
                <a:schemeClr val="accent2"/>
              </a:solidFill>
            </a:endParaRPr>
          </a:p>
        </p:txBody>
      </p:sp>
      <p:sp>
        <p:nvSpPr>
          <p:cNvPr id="10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941833" y="669679"/>
            <a:ext cx="1763712" cy="997196"/>
          </a:xfrm>
        </p:spPr>
        <p:txBody>
          <a:bodyPr anchor="b"/>
          <a:lstStyle>
            <a:lvl1pPr algn="ctr">
              <a:lnSpc>
                <a:spcPct val="90000"/>
              </a:lnSpc>
              <a:spcBef>
                <a:spcPts val="0"/>
              </a:spcBef>
              <a:defRPr sz="18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214144" y="669679"/>
            <a:ext cx="1763712" cy="997196"/>
          </a:xfrm>
        </p:spPr>
        <p:txBody>
          <a:bodyPr anchor="b"/>
          <a:lstStyle>
            <a:lvl1pPr algn="ctr">
              <a:lnSpc>
                <a:spcPct val="90000"/>
              </a:lnSpc>
              <a:spcBef>
                <a:spcPts val="0"/>
              </a:spcBef>
              <a:defRPr sz="18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2" name="Espace réservé du texte 15"/>
          <p:cNvSpPr>
            <a:spLocks noGrp="1"/>
          </p:cNvSpPr>
          <p:nvPr>
            <p:ph type="body" sz="quarter" idx="12"/>
          </p:nvPr>
        </p:nvSpPr>
        <p:spPr>
          <a:xfrm>
            <a:off x="7486454" y="669679"/>
            <a:ext cx="1763712" cy="997196"/>
          </a:xfrm>
        </p:spPr>
        <p:txBody>
          <a:bodyPr anchor="b"/>
          <a:lstStyle>
            <a:lvl1pPr algn="ctr">
              <a:lnSpc>
                <a:spcPct val="90000"/>
              </a:lnSpc>
              <a:spcBef>
                <a:spcPts val="0"/>
              </a:spcBef>
              <a:defRPr sz="18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3618350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10752000" cy="1426031"/>
          </a:xfrm>
        </p:spPr>
        <p:txBody>
          <a:bodyPr/>
          <a:lstStyle>
            <a:lvl1pPr marL="0" marR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209550" marR="0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lvl2pPr>
            <a:lvl3pPr marL="419100" marR="0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lvl3pPr>
            <a:lvl4pPr marL="571500" marR="0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571500" marR="0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5pPr>
          </a:lstStyle>
          <a:p>
            <a:pPr marL="0" marR="0" lvl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Modifiez les styles du texte du masque</a:t>
            </a:r>
          </a:p>
          <a:p>
            <a:pPr marL="209550" marR="0" lvl="1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419100" marR="0" lvl="2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571500" marR="0" lvl="3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571500" marR="0" lvl="4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74106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férences - Grou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ndir un rectangle à un seul coin 11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tx1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15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</p:spTree>
    <p:extLst>
      <p:ext uri="{BB962C8B-B14F-4D97-AF65-F5344CB8AC3E}">
        <p14:creationId xmlns:p14="http://schemas.microsoft.com/office/powerpoint/2010/main" val="209463719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rrondir un rectangle à un seul coin 34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1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36" name="Groupe 35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37" name="Connecteur droit 36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2" name="Picture 2" descr="M:\Graphisme\_Graphisme FRPARSFS03\CHARTE\_KIT GROUPE CHARTE LOGO\KIT_K-DATA_LOGO_2015\PNG\KeyrusData_Logo_2015_ssfond_small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5013" y="6443663"/>
            <a:ext cx="9874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59079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rondir un rectangle à un seul coin 52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3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54" name="Groupe 53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55" name="Connecteur droit 54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3" name="Picture 2" descr="M:\Graphisme\_Graphisme FRPARSFS03\CHARTE\_KIT GROUPE CHARTE LOGO\KITS LOGOS FINAUX\KIT_K-DIGITAL_LOGO_2015\PNG\KeyrusDigital_logo_2015_ssfond_smal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00" y="6444000"/>
            <a:ext cx="98425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67786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Digi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rrondir un rectangle à un seul coin 44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3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/>
          <a:p>
            <a:r>
              <a:rPr lang="fr-FR" dirty="0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Image 8" descr="multi_device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7620" y="2807709"/>
            <a:ext cx="4336910" cy="2674428"/>
          </a:xfrm>
          <a:prstGeom prst="rect">
            <a:avLst/>
          </a:prstGeom>
        </p:spPr>
      </p:pic>
      <p:sp>
        <p:nvSpPr>
          <p:cNvPr id="12" name="Espace réservé pour une image  28"/>
          <p:cNvSpPr>
            <a:spLocks noGrp="1"/>
          </p:cNvSpPr>
          <p:nvPr>
            <p:ph type="pic" sz="quarter" idx="22"/>
          </p:nvPr>
        </p:nvSpPr>
        <p:spPr>
          <a:xfrm>
            <a:off x="8413319" y="2902846"/>
            <a:ext cx="2268000" cy="1440000"/>
          </a:xfrm>
        </p:spPr>
        <p:txBody>
          <a:bodyPr>
            <a:normAutofit/>
          </a:bodyPr>
          <a:lstStyle>
            <a:lvl1pPr algn="ctr">
              <a:buNone/>
              <a:defRPr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3" name="Espace réservé pour une image  28"/>
          <p:cNvSpPr>
            <a:spLocks noGrp="1"/>
          </p:cNvSpPr>
          <p:nvPr>
            <p:ph type="pic" sz="quarter" idx="24"/>
          </p:nvPr>
        </p:nvSpPr>
        <p:spPr>
          <a:xfrm>
            <a:off x="7183876" y="3568700"/>
            <a:ext cx="846000" cy="1080000"/>
          </a:xfrm>
        </p:spPr>
        <p:txBody>
          <a:bodyPr>
            <a:normAutofit/>
          </a:bodyPr>
          <a:lstStyle>
            <a:lvl1pPr algn="ctr">
              <a:buNone/>
              <a:defRPr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Espace réservé pour une image  28"/>
          <p:cNvSpPr>
            <a:spLocks noGrp="1"/>
          </p:cNvSpPr>
          <p:nvPr>
            <p:ph type="pic" sz="quarter" idx="25"/>
          </p:nvPr>
        </p:nvSpPr>
        <p:spPr>
          <a:xfrm>
            <a:off x="10992044" y="4090846"/>
            <a:ext cx="396000" cy="576000"/>
          </a:xfrm>
        </p:spPr>
        <p:txBody>
          <a:bodyPr>
            <a:normAutofit/>
          </a:bodyPr>
          <a:lstStyle>
            <a:lvl1pPr algn="ctr">
              <a:buNone/>
              <a:defRPr sz="7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3" name="ZoneTexte 32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34" name="Ellipse 33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35" name="Ellipse 34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36" name="Connecteur droit 35"/>
          <p:cNvCxnSpPr>
            <a:endCxn id="34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34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orme libre 37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39" name="Espace réservé du texte 4"/>
          <p:cNvSpPr>
            <a:spLocks noGrp="1"/>
          </p:cNvSpPr>
          <p:nvPr>
            <p:ph type="body" sz="quarter" idx="26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44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grpSp>
        <p:nvGrpSpPr>
          <p:cNvPr id="46" name="Groupe 45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47" name="Connecteur droit 46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27" name="Espace réservé du texte 5"/>
          <p:cNvSpPr>
            <a:spLocks noGrp="1"/>
          </p:cNvSpPr>
          <p:nvPr>
            <p:ph type="body" sz="quarter" idx="27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4" name="Picture 2" descr="M:\Graphisme\_Graphisme FRPARSFS03\CHARTE\_KIT GROUPE CHARTE LOGO\KITS LOGOS FINAUX\KIT_K-DIGITAL_LOGO_2015\PNG\KeyrusDigital_logo_2015_ssfond_smal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00" y="6444000"/>
            <a:ext cx="98425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37772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Mana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rrondir un rectangle à un seul coin 39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2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41" name="Groupe 40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42" name="Connecteur droit 41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1" name="Picture 2" descr="M:\Graphisme\_Graphisme FRPARSFS03\CHARTE\_KIT GROUPE CHARTE LOGO\KITS LOGOS FINAUX\KIT_KM_LOGO_2015\PNG\KeyrusManagement_logo_2015_ssfond_smal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00" y="6444000"/>
            <a:ext cx="98425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54711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Capital Mark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rrondir un rectangle à un seul coin 54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5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21" name="Groupe 20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22" name="Connecteur droit 21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34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5" name="Picture 2" descr="M:\Graphisme\_Graphisme FRPARSFS03\CHARTE\_KIT GROUPE CHARTE LOGO\KIT_KCM_LOGO_2015\PNG\KeyrusCapitalMarkets_Logo_2015_ssfond_smal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00" y="6444000"/>
            <a:ext cx="9715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27427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Biopha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Arrondir un rectangle à un seul coin 47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4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49" name="Groupe 48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50" name="Connecteur droit 49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31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1" name="Picture 2" descr="M:\Graphisme\_Graphisme FRPARSFS03\CHARTE\_KIT GROUPE CHARTE LOGO\KITS LOGOS FINAUX\KIT_KBP_LOGO_2015\PNG\KeyrusBiopharma_Logo_2015_ssfond_smal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00" y="6444000"/>
            <a:ext cx="969963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23047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Kad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ndir un rectangle à un seul coin 19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2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21" name="Groupe 20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22" name="Connecteur droit 21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34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31" name="Picture 2" descr="M:\Graphisme\_Graphisme FRPARSFS03\LOGOS\_logos filiales\_KADRIS\2015\PNG\KADRIS_groupeKeyrus_logo-01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650" y="6278200"/>
            <a:ext cx="1183893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60354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e 23"/>
          <p:cNvGrpSpPr>
            <a:grpSpLocks noChangeAspect="1"/>
          </p:cNvGrpSpPr>
          <p:nvPr userDrawn="1"/>
        </p:nvGrpSpPr>
        <p:grpSpPr>
          <a:xfrm>
            <a:off x="468000" y="6120000"/>
            <a:ext cx="1973302" cy="387350"/>
            <a:chOff x="10272298" y="6067928"/>
            <a:chExt cx="1574765" cy="309119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7496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17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 flipH="1" flipV="1">
            <a:off x="5007259" y="0"/>
            <a:ext cx="2177483" cy="21812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alpha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214144" y="669679"/>
            <a:ext cx="1763712" cy="997196"/>
          </a:xfrm>
        </p:spPr>
        <p:txBody>
          <a:bodyPr anchor="b"/>
          <a:lstStyle>
            <a:lvl1pPr algn="ctr">
              <a:lnSpc>
                <a:spcPct val="90000"/>
              </a:lnSpc>
              <a:spcBef>
                <a:spcPts val="0"/>
              </a:spcBef>
              <a:defRPr sz="1800" cap="all" baseline="0">
                <a:solidFill>
                  <a:schemeClr val="bg1"/>
                </a:solidFill>
              </a:defRPr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6874941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+ visuel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26" name="Espace réservé pour une image  77"/>
          <p:cNvSpPr>
            <a:spLocks noGrp="1"/>
          </p:cNvSpPr>
          <p:nvPr>
            <p:ph type="pic" sz="quarter" idx="11" hasCustomPrompt="1"/>
          </p:nvPr>
        </p:nvSpPr>
        <p:spPr>
          <a:xfrm>
            <a:off x="719138" y="333374"/>
            <a:ext cx="3865562" cy="1273617"/>
          </a:xfrm>
        </p:spPr>
        <p:txBody>
          <a:bodyPr wrap="square" lIns="0" tIns="68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 pour insérer un logo</a:t>
            </a:r>
            <a:endParaRPr lang="fr-FR" dirty="0"/>
          </a:p>
        </p:txBody>
      </p: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3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4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5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0" y="1937276"/>
            <a:ext cx="417600" cy="394425"/>
            <a:chOff x="252413" y="452351"/>
            <a:chExt cx="417600" cy="394425"/>
          </a:xfrm>
        </p:grpSpPr>
        <p:cxnSp>
          <p:nvCxnSpPr>
            <p:cNvPr id="29" name="Connecteur droit 28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2" descr="M:\Graphisme\_Graphisme FRPARSFS03\LOGOS\_Logo Keyrus\2015\_JPEG\Keyrus-Logo-Black_HD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50"/>
          <a:stretch/>
        </p:blipFill>
        <p:spPr bwMode="auto">
          <a:xfrm>
            <a:off x="10801350" y="6276383"/>
            <a:ext cx="1213500" cy="51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81749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 rubr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 userDrawn="1"/>
        </p:nvGrpSpPr>
        <p:grpSpPr>
          <a:xfrm>
            <a:off x="2506259" y="0"/>
            <a:ext cx="3030538" cy="6122988"/>
            <a:chOff x="4581525" y="368300"/>
            <a:chExt cx="3030538" cy="6122988"/>
          </a:xfrm>
        </p:grpSpPr>
        <p:sp>
          <p:nvSpPr>
            <p:cNvPr id="12" name="Freeform 21"/>
            <p:cNvSpPr>
              <a:spLocks/>
            </p:cNvSpPr>
            <p:nvPr/>
          </p:nvSpPr>
          <p:spPr bwMode="auto">
            <a:xfrm>
              <a:off x="4637088" y="368300"/>
              <a:ext cx="2974975" cy="6122988"/>
            </a:xfrm>
            <a:custGeom>
              <a:avLst/>
              <a:gdLst>
                <a:gd name="T0" fmla="*/ 11258 w 15608"/>
                <a:gd name="T1" fmla="*/ 0 h 32128"/>
                <a:gd name="T2" fmla="*/ 15421 w 15608"/>
                <a:gd name="T3" fmla="*/ 0 h 32128"/>
                <a:gd name="T4" fmla="*/ 14630 w 15608"/>
                <a:gd name="T5" fmla="*/ 136 h 32128"/>
                <a:gd name="T6" fmla="*/ 1130 w 15608"/>
                <a:gd name="T7" fmla="*/ 16052 h 32128"/>
                <a:gd name="T8" fmla="*/ 15463 w 15608"/>
                <a:gd name="T9" fmla="*/ 32111 h 32128"/>
                <a:gd name="T10" fmla="*/ 15608 w 15608"/>
                <a:gd name="T11" fmla="*/ 32128 h 32128"/>
                <a:gd name="T12" fmla="*/ 11303 w 15608"/>
                <a:gd name="T13" fmla="*/ 32128 h 32128"/>
                <a:gd name="T14" fmla="*/ 9924 w 15608"/>
                <a:gd name="T15" fmla="*/ 31534 h 32128"/>
                <a:gd name="T16" fmla="*/ 94 w 15608"/>
                <a:gd name="T17" fmla="*/ 17824 h 32128"/>
                <a:gd name="T18" fmla="*/ 0 w 15608"/>
                <a:gd name="T19" fmla="*/ 16052 h 32128"/>
                <a:gd name="T20" fmla="*/ 94 w 15608"/>
                <a:gd name="T21" fmla="*/ 14280 h 32128"/>
                <a:gd name="T22" fmla="*/ 10218 w 15608"/>
                <a:gd name="T23" fmla="*/ 430 h 32128"/>
                <a:gd name="T24" fmla="*/ 11258 w 15608"/>
                <a:gd name="T25" fmla="*/ 0 h 3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08" h="32128">
                  <a:moveTo>
                    <a:pt x="11258" y="0"/>
                  </a:moveTo>
                  <a:lnTo>
                    <a:pt x="15421" y="0"/>
                  </a:lnTo>
                  <a:lnTo>
                    <a:pt x="14630" y="136"/>
                  </a:lnTo>
                  <a:cubicBezTo>
                    <a:pt x="6925" y="1651"/>
                    <a:pt x="1130" y="8201"/>
                    <a:pt x="1130" y="16052"/>
                  </a:cubicBezTo>
                  <a:cubicBezTo>
                    <a:pt x="1130" y="24183"/>
                    <a:pt x="7347" y="30919"/>
                    <a:pt x="15463" y="32111"/>
                  </a:cubicBezTo>
                  <a:lnTo>
                    <a:pt x="15608" y="32128"/>
                  </a:lnTo>
                  <a:lnTo>
                    <a:pt x="11303" y="32128"/>
                  </a:lnTo>
                  <a:lnTo>
                    <a:pt x="9924" y="31534"/>
                  </a:lnTo>
                  <a:cubicBezTo>
                    <a:pt x="4558" y="28933"/>
                    <a:pt x="729" y="23832"/>
                    <a:pt x="94" y="17824"/>
                  </a:cubicBezTo>
                  <a:lnTo>
                    <a:pt x="0" y="16052"/>
                  </a:lnTo>
                  <a:lnTo>
                    <a:pt x="94" y="14280"/>
                  </a:lnTo>
                  <a:cubicBezTo>
                    <a:pt x="740" y="8163"/>
                    <a:pt x="4698" y="2986"/>
                    <a:pt x="10218" y="430"/>
                  </a:cubicBezTo>
                  <a:lnTo>
                    <a:pt x="11258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auto">
            <a:xfrm>
              <a:off x="4581525" y="368300"/>
              <a:ext cx="2300288" cy="6122988"/>
            </a:xfrm>
            <a:custGeom>
              <a:avLst/>
              <a:gdLst>
                <a:gd name="T0" fmla="*/ 10672 w 12072"/>
                <a:gd name="T1" fmla="*/ 0 h 32128"/>
                <a:gd name="T2" fmla="*/ 12072 w 12072"/>
                <a:gd name="T3" fmla="*/ 0 h 32128"/>
                <a:gd name="T4" fmla="*/ 11554 w 12072"/>
                <a:gd name="T5" fmla="*/ 183 h 32128"/>
                <a:gd name="T6" fmla="*/ 545 w 12072"/>
                <a:gd name="T7" fmla="*/ 16144 h 32128"/>
                <a:gd name="T8" fmla="*/ 11554 w 12072"/>
                <a:gd name="T9" fmla="*/ 32106 h 32128"/>
                <a:gd name="T10" fmla="*/ 11619 w 12072"/>
                <a:gd name="T11" fmla="*/ 32128 h 32128"/>
                <a:gd name="T12" fmla="*/ 10350 w 12072"/>
                <a:gd name="T13" fmla="*/ 32128 h 32128"/>
                <a:gd name="T14" fmla="*/ 9719 w 12072"/>
                <a:gd name="T15" fmla="*/ 31836 h 32128"/>
                <a:gd name="T16" fmla="*/ 0 w 12072"/>
                <a:gd name="T17" fmla="*/ 16144 h 32128"/>
                <a:gd name="T18" fmla="*/ 10317 w 12072"/>
                <a:gd name="T19" fmla="*/ 154 h 32128"/>
                <a:gd name="T20" fmla="*/ 10672 w 12072"/>
                <a:gd name="T21" fmla="*/ 0 h 3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72" h="32128">
                  <a:moveTo>
                    <a:pt x="10672" y="0"/>
                  </a:moveTo>
                  <a:lnTo>
                    <a:pt x="12072" y="0"/>
                  </a:lnTo>
                  <a:lnTo>
                    <a:pt x="11554" y="183"/>
                  </a:lnTo>
                  <a:cubicBezTo>
                    <a:pt x="5084" y="2813"/>
                    <a:pt x="545" y="8969"/>
                    <a:pt x="545" y="16144"/>
                  </a:cubicBezTo>
                  <a:cubicBezTo>
                    <a:pt x="545" y="23320"/>
                    <a:pt x="5084" y="29476"/>
                    <a:pt x="11554" y="32106"/>
                  </a:cubicBezTo>
                  <a:lnTo>
                    <a:pt x="11619" y="32128"/>
                  </a:lnTo>
                  <a:lnTo>
                    <a:pt x="10350" y="32128"/>
                  </a:lnTo>
                  <a:lnTo>
                    <a:pt x="9719" y="31836"/>
                  </a:lnTo>
                  <a:cubicBezTo>
                    <a:pt x="3930" y="28814"/>
                    <a:pt x="0" y="22920"/>
                    <a:pt x="0" y="16144"/>
                  </a:cubicBezTo>
                  <a:cubicBezTo>
                    <a:pt x="0" y="9137"/>
                    <a:pt x="4203" y="3074"/>
                    <a:pt x="10317" y="154"/>
                  </a:cubicBezTo>
                  <a:lnTo>
                    <a:pt x="10672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 userDrawn="1"/>
        </p:nvSpPr>
        <p:spPr bwMode="auto">
          <a:xfrm>
            <a:off x="0" y="0"/>
            <a:ext cx="4548188" cy="6122988"/>
          </a:xfrm>
          <a:custGeom>
            <a:avLst/>
            <a:gdLst>
              <a:gd name="T0" fmla="*/ 0 w 23872"/>
              <a:gd name="T1" fmla="*/ 0 h 32128"/>
              <a:gd name="T2" fmla="*/ 23872 w 23872"/>
              <a:gd name="T3" fmla="*/ 0 h 32128"/>
              <a:gd name="T4" fmla="*/ 23517 w 23872"/>
              <a:gd name="T5" fmla="*/ 154 h 32128"/>
              <a:gd name="T6" fmla="*/ 13199 w 23872"/>
              <a:gd name="T7" fmla="*/ 16144 h 32128"/>
              <a:gd name="T8" fmla="*/ 22919 w 23872"/>
              <a:gd name="T9" fmla="*/ 31836 h 32128"/>
              <a:gd name="T10" fmla="*/ 23550 w 23872"/>
              <a:gd name="T11" fmla="*/ 32128 h 32128"/>
              <a:gd name="T12" fmla="*/ 0 w 23872"/>
              <a:gd name="T13" fmla="*/ 32128 h 32128"/>
              <a:gd name="T14" fmla="*/ 0 w 23872"/>
              <a:gd name="T15" fmla="*/ 0 h 32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872" h="32128">
                <a:moveTo>
                  <a:pt x="0" y="0"/>
                </a:moveTo>
                <a:lnTo>
                  <a:pt x="23872" y="0"/>
                </a:lnTo>
                <a:lnTo>
                  <a:pt x="23517" y="154"/>
                </a:lnTo>
                <a:cubicBezTo>
                  <a:pt x="17402" y="3074"/>
                  <a:pt x="13199" y="9137"/>
                  <a:pt x="13199" y="16144"/>
                </a:cubicBezTo>
                <a:cubicBezTo>
                  <a:pt x="13199" y="22920"/>
                  <a:pt x="17129" y="28814"/>
                  <a:pt x="22919" y="31836"/>
                </a:cubicBezTo>
                <a:lnTo>
                  <a:pt x="23550" y="32128"/>
                </a:lnTo>
                <a:lnTo>
                  <a:pt x="0" y="3212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3562350" y="2763362"/>
            <a:ext cx="7908924" cy="321627"/>
          </a:xfrm>
        </p:spPr>
        <p:txBody>
          <a:bodyPr anchor="b"/>
          <a:lstStyle/>
          <a:p>
            <a:r>
              <a:rPr lang="fr-FR" sz="2400" dirty="0" smtClean="0"/>
              <a:t>Slides de sous-rubriques</a:t>
            </a:r>
            <a:endParaRPr lang="fr-FR" sz="24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3562350" y="3117593"/>
            <a:ext cx="7908924" cy="246221"/>
          </a:xfrm>
        </p:spPr>
        <p:txBody>
          <a:bodyPr/>
          <a:lstStyle>
            <a:lvl1pPr>
              <a:defRPr sz="1600" cap="all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4993201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10752000" cy="1426031"/>
          </a:xfrm>
        </p:spPr>
        <p:txBody>
          <a:bodyPr/>
          <a:lstStyle>
            <a:lvl1pPr marL="0" marR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209550" marR="0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lvl2pPr>
            <a:lvl3pPr marL="419100" marR="0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lvl3pPr>
            <a:lvl4pPr marL="571500" marR="0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571500" marR="0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5pPr>
          </a:lstStyle>
          <a:p>
            <a:pPr marL="0" marR="0" lvl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Modifiez les styles du texte du masque</a:t>
            </a:r>
          </a:p>
          <a:p>
            <a:pPr marL="209550" marR="0" lvl="1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419100" marR="0" lvl="2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571500" marR="0" lvl="3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571500" marR="0" lvl="4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076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férences - Grou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ndir un rectangle à un seul coin 11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tx1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15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</p:spTree>
    <p:extLst>
      <p:ext uri="{BB962C8B-B14F-4D97-AF65-F5344CB8AC3E}">
        <p14:creationId xmlns:p14="http://schemas.microsoft.com/office/powerpoint/2010/main" val="382772568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rrondir un rectangle à un seul coin 34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1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36" name="Groupe 35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37" name="Connecteur droit 36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2" name="Picture 2" descr="M:\Graphisme\_Graphisme FRPARSFS03\CHARTE\_KIT GROUPE CHARTE LOGO\KIT_K-DATA_LOGO_2015\PNG\KeyrusData_Logo_2015_ssfond_small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5013" y="6443663"/>
            <a:ext cx="9874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20422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rondir un rectangle à un seul coin 52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3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54" name="Groupe 53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55" name="Connecteur droit 54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3" name="Picture 2" descr="M:\Graphisme\_Graphisme FRPARSFS03\CHARTE\_KIT GROUPE CHARTE LOGO\KITS LOGOS FINAUX\KIT_K-DIGITAL_LOGO_2015\PNG\KeyrusDigital_logo_2015_ssfond_smal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00" y="6444000"/>
            <a:ext cx="98425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69974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Digi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rrondir un rectangle à un seul coin 44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3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/>
          <a:p>
            <a:r>
              <a:rPr lang="fr-FR" dirty="0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Image 8" descr="multi_device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7620" y="2807709"/>
            <a:ext cx="4336910" cy="2674428"/>
          </a:xfrm>
          <a:prstGeom prst="rect">
            <a:avLst/>
          </a:prstGeom>
        </p:spPr>
      </p:pic>
      <p:sp>
        <p:nvSpPr>
          <p:cNvPr id="12" name="Espace réservé pour une image  28"/>
          <p:cNvSpPr>
            <a:spLocks noGrp="1"/>
          </p:cNvSpPr>
          <p:nvPr>
            <p:ph type="pic" sz="quarter" idx="22"/>
          </p:nvPr>
        </p:nvSpPr>
        <p:spPr>
          <a:xfrm>
            <a:off x="8413319" y="2902846"/>
            <a:ext cx="2268000" cy="1440000"/>
          </a:xfrm>
        </p:spPr>
        <p:txBody>
          <a:bodyPr>
            <a:normAutofit/>
          </a:bodyPr>
          <a:lstStyle>
            <a:lvl1pPr algn="ctr">
              <a:buNone/>
              <a:defRPr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3" name="Espace réservé pour une image  28"/>
          <p:cNvSpPr>
            <a:spLocks noGrp="1"/>
          </p:cNvSpPr>
          <p:nvPr>
            <p:ph type="pic" sz="quarter" idx="24"/>
          </p:nvPr>
        </p:nvSpPr>
        <p:spPr>
          <a:xfrm>
            <a:off x="7183876" y="3568700"/>
            <a:ext cx="846000" cy="1080000"/>
          </a:xfrm>
        </p:spPr>
        <p:txBody>
          <a:bodyPr>
            <a:normAutofit/>
          </a:bodyPr>
          <a:lstStyle>
            <a:lvl1pPr algn="ctr">
              <a:buNone/>
              <a:defRPr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Espace réservé pour une image  28"/>
          <p:cNvSpPr>
            <a:spLocks noGrp="1"/>
          </p:cNvSpPr>
          <p:nvPr>
            <p:ph type="pic" sz="quarter" idx="25"/>
          </p:nvPr>
        </p:nvSpPr>
        <p:spPr>
          <a:xfrm>
            <a:off x="10992044" y="4090846"/>
            <a:ext cx="396000" cy="576000"/>
          </a:xfrm>
        </p:spPr>
        <p:txBody>
          <a:bodyPr>
            <a:normAutofit/>
          </a:bodyPr>
          <a:lstStyle>
            <a:lvl1pPr algn="ctr">
              <a:buNone/>
              <a:defRPr sz="7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3" name="ZoneTexte 32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34" name="Ellipse 33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35" name="Ellipse 34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36" name="Connecteur droit 35"/>
          <p:cNvCxnSpPr>
            <a:endCxn id="34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34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orme libre 37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39" name="Espace réservé du texte 4"/>
          <p:cNvSpPr>
            <a:spLocks noGrp="1"/>
          </p:cNvSpPr>
          <p:nvPr>
            <p:ph type="body" sz="quarter" idx="26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44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grpSp>
        <p:nvGrpSpPr>
          <p:cNvPr id="46" name="Groupe 45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47" name="Connecteur droit 46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27" name="Espace réservé du texte 5"/>
          <p:cNvSpPr>
            <a:spLocks noGrp="1"/>
          </p:cNvSpPr>
          <p:nvPr>
            <p:ph type="body" sz="quarter" idx="27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4" name="Picture 2" descr="M:\Graphisme\_Graphisme FRPARSFS03\CHARTE\_KIT GROUPE CHARTE LOGO\KITS LOGOS FINAUX\KIT_K-DIGITAL_LOGO_2015\PNG\KeyrusDigital_logo_2015_ssfond_smal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00" y="6444000"/>
            <a:ext cx="98425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07528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Mana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rrondir un rectangle à un seul coin 39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2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41" name="Groupe 40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42" name="Connecteur droit 41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1" name="Picture 2" descr="M:\Graphisme\_Graphisme FRPARSFS03\CHARTE\_KIT GROUPE CHARTE LOGO\KITS LOGOS FINAUX\KIT_KM_LOGO_2015\PNG\KeyrusManagement_logo_2015_ssfond_smal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00" y="6444000"/>
            <a:ext cx="98425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32361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Capital Mark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rrondir un rectangle à un seul coin 54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5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21" name="Groupe 20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22" name="Connecteur droit 21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34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5" name="Picture 2" descr="M:\Graphisme\_Graphisme FRPARSFS03\CHARTE\_KIT GROUPE CHARTE LOGO\KIT_KCM_LOGO_2015\PNG\KeyrusCapitalMarkets_Logo_2015_ssfond_smal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00" y="6444000"/>
            <a:ext cx="9715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31803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Biopha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Arrondir un rectangle à un seul coin 47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4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49" name="Groupe 48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50" name="Connecteur droit 49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31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1" name="Picture 2" descr="M:\Graphisme\_Graphisme FRPARSFS03\CHARTE\_KIT GROUPE CHARTE LOGO\KITS LOGOS FINAUX\KIT_KBP_LOGO_2015\PNG\KeyrusBiopharma_Logo_2015_ssfond_smal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00" y="6444000"/>
            <a:ext cx="969963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887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Ble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5"/>
          <p:cNvSpPr>
            <a:spLocks noGrp="1"/>
          </p:cNvSpPr>
          <p:nvPr>
            <p:ph type="body" sz="quarter" idx="14" hasCustomPrompt="1"/>
          </p:nvPr>
        </p:nvSpPr>
        <p:spPr>
          <a:xfrm rot="16200000" flipH="1" flipV="1">
            <a:off x="1605699" y="1064929"/>
            <a:ext cx="1516746" cy="47281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04825" y="3179703"/>
            <a:ext cx="3524250" cy="498598"/>
          </a:xfrm>
        </p:spPr>
        <p:txBody>
          <a:bodyPr anchor="ctr"/>
          <a:lstStyle>
            <a:lvl1pPr algn="l">
              <a:lnSpc>
                <a:spcPct val="90000"/>
              </a:lnSpc>
              <a:spcBef>
                <a:spcPts val="0"/>
              </a:spcBef>
              <a:defRPr sz="1800" cap="all" baseline="0">
                <a:solidFill>
                  <a:schemeClr val="bg1"/>
                </a:solidFill>
              </a:defRPr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9369306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Kad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ndir un rectangle à un seul coin 19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2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21" name="Groupe 20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22" name="Connecteur droit 21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34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31" name="Picture 2" descr="M:\Graphisme\_Graphisme FRPARSFS03\LOGOS\_logos filiales\_KADRIS\2015\PNG\KADRIS_groupeKeyrus_logo-01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650" y="6278200"/>
            <a:ext cx="1183893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20529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e 23"/>
          <p:cNvGrpSpPr>
            <a:grpSpLocks noChangeAspect="1"/>
          </p:cNvGrpSpPr>
          <p:nvPr userDrawn="1"/>
        </p:nvGrpSpPr>
        <p:grpSpPr>
          <a:xfrm>
            <a:off x="468000" y="6120000"/>
            <a:ext cx="1973302" cy="387350"/>
            <a:chOff x="10272298" y="6067928"/>
            <a:chExt cx="1574765" cy="309119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48249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+ visuel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26" name="Espace réservé pour une image  77"/>
          <p:cNvSpPr>
            <a:spLocks noGrp="1"/>
          </p:cNvSpPr>
          <p:nvPr>
            <p:ph type="pic" sz="quarter" idx="11" hasCustomPrompt="1"/>
          </p:nvPr>
        </p:nvSpPr>
        <p:spPr>
          <a:xfrm>
            <a:off x="719138" y="333374"/>
            <a:ext cx="3865562" cy="1273617"/>
          </a:xfrm>
        </p:spPr>
        <p:txBody>
          <a:bodyPr wrap="square" lIns="0" tIns="68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 pour insérer un logo</a:t>
            </a:r>
            <a:endParaRPr lang="fr-FR" dirty="0"/>
          </a:p>
        </p:txBody>
      </p: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3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4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5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0" y="1937276"/>
            <a:ext cx="417600" cy="394425"/>
            <a:chOff x="252413" y="452351"/>
            <a:chExt cx="417600" cy="394425"/>
          </a:xfrm>
        </p:grpSpPr>
        <p:cxnSp>
          <p:nvCxnSpPr>
            <p:cNvPr id="29" name="Connecteur droit 28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2" descr="M:\Graphisme\_Graphisme FRPARSFS03\LOGOS\_Logo Keyrus\2015\_JPEG\Keyrus-Logo-Black_HD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50"/>
          <a:stretch/>
        </p:blipFill>
        <p:spPr bwMode="auto">
          <a:xfrm>
            <a:off x="10801350" y="6276383"/>
            <a:ext cx="1213500" cy="51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29287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 rubr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 userDrawn="1"/>
        </p:nvGrpSpPr>
        <p:grpSpPr>
          <a:xfrm>
            <a:off x="2506259" y="0"/>
            <a:ext cx="3030538" cy="6122988"/>
            <a:chOff x="4581525" y="368300"/>
            <a:chExt cx="3030538" cy="6122988"/>
          </a:xfrm>
        </p:grpSpPr>
        <p:sp>
          <p:nvSpPr>
            <p:cNvPr id="12" name="Freeform 21"/>
            <p:cNvSpPr>
              <a:spLocks/>
            </p:cNvSpPr>
            <p:nvPr/>
          </p:nvSpPr>
          <p:spPr bwMode="auto">
            <a:xfrm>
              <a:off x="4637088" y="368300"/>
              <a:ext cx="2974975" cy="6122988"/>
            </a:xfrm>
            <a:custGeom>
              <a:avLst/>
              <a:gdLst>
                <a:gd name="T0" fmla="*/ 11258 w 15608"/>
                <a:gd name="T1" fmla="*/ 0 h 32128"/>
                <a:gd name="T2" fmla="*/ 15421 w 15608"/>
                <a:gd name="T3" fmla="*/ 0 h 32128"/>
                <a:gd name="T4" fmla="*/ 14630 w 15608"/>
                <a:gd name="T5" fmla="*/ 136 h 32128"/>
                <a:gd name="T6" fmla="*/ 1130 w 15608"/>
                <a:gd name="T7" fmla="*/ 16052 h 32128"/>
                <a:gd name="T8" fmla="*/ 15463 w 15608"/>
                <a:gd name="T9" fmla="*/ 32111 h 32128"/>
                <a:gd name="T10" fmla="*/ 15608 w 15608"/>
                <a:gd name="T11" fmla="*/ 32128 h 32128"/>
                <a:gd name="T12" fmla="*/ 11303 w 15608"/>
                <a:gd name="T13" fmla="*/ 32128 h 32128"/>
                <a:gd name="T14" fmla="*/ 9924 w 15608"/>
                <a:gd name="T15" fmla="*/ 31534 h 32128"/>
                <a:gd name="T16" fmla="*/ 94 w 15608"/>
                <a:gd name="T17" fmla="*/ 17824 h 32128"/>
                <a:gd name="T18" fmla="*/ 0 w 15608"/>
                <a:gd name="T19" fmla="*/ 16052 h 32128"/>
                <a:gd name="T20" fmla="*/ 94 w 15608"/>
                <a:gd name="T21" fmla="*/ 14280 h 32128"/>
                <a:gd name="T22" fmla="*/ 10218 w 15608"/>
                <a:gd name="T23" fmla="*/ 430 h 32128"/>
                <a:gd name="T24" fmla="*/ 11258 w 15608"/>
                <a:gd name="T25" fmla="*/ 0 h 3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08" h="32128">
                  <a:moveTo>
                    <a:pt x="11258" y="0"/>
                  </a:moveTo>
                  <a:lnTo>
                    <a:pt x="15421" y="0"/>
                  </a:lnTo>
                  <a:lnTo>
                    <a:pt x="14630" y="136"/>
                  </a:lnTo>
                  <a:cubicBezTo>
                    <a:pt x="6925" y="1651"/>
                    <a:pt x="1130" y="8201"/>
                    <a:pt x="1130" y="16052"/>
                  </a:cubicBezTo>
                  <a:cubicBezTo>
                    <a:pt x="1130" y="24183"/>
                    <a:pt x="7347" y="30919"/>
                    <a:pt x="15463" y="32111"/>
                  </a:cubicBezTo>
                  <a:lnTo>
                    <a:pt x="15608" y="32128"/>
                  </a:lnTo>
                  <a:lnTo>
                    <a:pt x="11303" y="32128"/>
                  </a:lnTo>
                  <a:lnTo>
                    <a:pt x="9924" y="31534"/>
                  </a:lnTo>
                  <a:cubicBezTo>
                    <a:pt x="4558" y="28933"/>
                    <a:pt x="729" y="23832"/>
                    <a:pt x="94" y="17824"/>
                  </a:cubicBezTo>
                  <a:lnTo>
                    <a:pt x="0" y="16052"/>
                  </a:lnTo>
                  <a:lnTo>
                    <a:pt x="94" y="14280"/>
                  </a:lnTo>
                  <a:cubicBezTo>
                    <a:pt x="740" y="8163"/>
                    <a:pt x="4698" y="2986"/>
                    <a:pt x="10218" y="430"/>
                  </a:cubicBezTo>
                  <a:lnTo>
                    <a:pt x="11258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auto">
            <a:xfrm>
              <a:off x="4581525" y="368300"/>
              <a:ext cx="2300288" cy="6122988"/>
            </a:xfrm>
            <a:custGeom>
              <a:avLst/>
              <a:gdLst>
                <a:gd name="T0" fmla="*/ 10672 w 12072"/>
                <a:gd name="T1" fmla="*/ 0 h 32128"/>
                <a:gd name="T2" fmla="*/ 12072 w 12072"/>
                <a:gd name="T3" fmla="*/ 0 h 32128"/>
                <a:gd name="T4" fmla="*/ 11554 w 12072"/>
                <a:gd name="T5" fmla="*/ 183 h 32128"/>
                <a:gd name="T6" fmla="*/ 545 w 12072"/>
                <a:gd name="T7" fmla="*/ 16144 h 32128"/>
                <a:gd name="T8" fmla="*/ 11554 w 12072"/>
                <a:gd name="T9" fmla="*/ 32106 h 32128"/>
                <a:gd name="T10" fmla="*/ 11619 w 12072"/>
                <a:gd name="T11" fmla="*/ 32128 h 32128"/>
                <a:gd name="T12" fmla="*/ 10350 w 12072"/>
                <a:gd name="T13" fmla="*/ 32128 h 32128"/>
                <a:gd name="T14" fmla="*/ 9719 w 12072"/>
                <a:gd name="T15" fmla="*/ 31836 h 32128"/>
                <a:gd name="T16" fmla="*/ 0 w 12072"/>
                <a:gd name="T17" fmla="*/ 16144 h 32128"/>
                <a:gd name="T18" fmla="*/ 10317 w 12072"/>
                <a:gd name="T19" fmla="*/ 154 h 32128"/>
                <a:gd name="T20" fmla="*/ 10672 w 12072"/>
                <a:gd name="T21" fmla="*/ 0 h 3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72" h="32128">
                  <a:moveTo>
                    <a:pt x="10672" y="0"/>
                  </a:moveTo>
                  <a:lnTo>
                    <a:pt x="12072" y="0"/>
                  </a:lnTo>
                  <a:lnTo>
                    <a:pt x="11554" y="183"/>
                  </a:lnTo>
                  <a:cubicBezTo>
                    <a:pt x="5084" y="2813"/>
                    <a:pt x="545" y="8969"/>
                    <a:pt x="545" y="16144"/>
                  </a:cubicBezTo>
                  <a:cubicBezTo>
                    <a:pt x="545" y="23320"/>
                    <a:pt x="5084" y="29476"/>
                    <a:pt x="11554" y="32106"/>
                  </a:cubicBezTo>
                  <a:lnTo>
                    <a:pt x="11619" y="32128"/>
                  </a:lnTo>
                  <a:lnTo>
                    <a:pt x="10350" y="32128"/>
                  </a:lnTo>
                  <a:lnTo>
                    <a:pt x="9719" y="31836"/>
                  </a:lnTo>
                  <a:cubicBezTo>
                    <a:pt x="3930" y="28814"/>
                    <a:pt x="0" y="22920"/>
                    <a:pt x="0" y="16144"/>
                  </a:cubicBezTo>
                  <a:cubicBezTo>
                    <a:pt x="0" y="9137"/>
                    <a:pt x="4203" y="3074"/>
                    <a:pt x="10317" y="154"/>
                  </a:cubicBezTo>
                  <a:lnTo>
                    <a:pt x="10672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 userDrawn="1"/>
        </p:nvSpPr>
        <p:spPr bwMode="auto">
          <a:xfrm>
            <a:off x="0" y="0"/>
            <a:ext cx="4548188" cy="6122988"/>
          </a:xfrm>
          <a:custGeom>
            <a:avLst/>
            <a:gdLst>
              <a:gd name="T0" fmla="*/ 0 w 23872"/>
              <a:gd name="T1" fmla="*/ 0 h 32128"/>
              <a:gd name="T2" fmla="*/ 23872 w 23872"/>
              <a:gd name="T3" fmla="*/ 0 h 32128"/>
              <a:gd name="T4" fmla="*/ 23517 w 23872"/>
              <a:gd name="T5" fmla="*/ 154 h 32128"/>
              <a:gd name="T6" fmla="*/ 13199 w 23872"/>
              <a:gd name="T7" fmla="*/ 16144 h 32128"/>
              <a:gd name="T8" fmla="*/ 22919 w 23872"/>
              <a:gd name="T9" fmla="*/ 31836 h 32128"/>
              <a:gd name="T10" fmla="*/ 23550 w 23872"/>
              <a:gd name="T11" fmla="*/ 32128 h 32128"/>
              <a:gd name="T12" fmla="*/ 0 w 23872"/>
              <a:gd name="T13" fmla="*/ 32128 h 32128"/>
              <a:gd name="T14" fmla="*/ 0 w 23872"/>
              <a:gd name="T15" fmla="*/ 0 h 32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872" h="32128">
                <a:moveTo>
                  <a:pt x="0" y="0"/>
                </a:moveTo>
                <a:lnTo>
                  <a:pt x="23872" y="0"/>
                </a:lnTo>
                <a:lnTo>
                  <a:pt x="23517" y="154"/>
                </a:lnTo>
                <a:cubicBezTo>
                  <a:pt x="17402" y="3074"/>
                  <a:pt x="13199" y="9137"/>
                  <a:pt x="13199" y="16144"/>
                </a:cubicBezTo>
                <a:cubicBezTo>
                  <a:pt x="13199" y="22920"/>
                  <a:pt x="17129" y="28814"/>
                  <a:pt x="22919" y="31836"/>
                </a:cubicBezTo>
                <a:lnTo>
                  <a:pt x="23550" y="32128"/>
                </a:lnTo>
                <a:lnTo>
                  <a:pt x="0" y="3212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3562350" y="2763362"/>
            <a:ext cx="7908924" cy="321627"/>
          </a:xfrm>
        </p:spPr>
        <p:txBody>
          <a:bodyPr anchor="b"/>
          <a:lstStyle/>
          <a:p>
            <a:r>
              <a:rPr lang="fr-FR" sz="2400" dirty="0" smtClean="0"/>
              <a:t>Slides de sous-rubriques</a:t>
            </a:r>
            <a:endParaRPr lang="fr-FR" sz="24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3562350" y="3117593"/>
            <a:ext cx="7908924" cy="246221"/>
          </a:xfrm>
        </p:spPr>
        <p:txBody>
          <a:bodyPr/>
          <a:lstStyle>
            <a:lvl1pPr>
              <a:defRPr sz="1600" cap="all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6758205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10752000" cy="1426031"/>
          </a:xfrm>
        </p:spPr>
        <p:txBody>
          <a:bodyPr/>
          <a:lstStyle>
            <a:lvl1pPr marL="0" marR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209550" marR="0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lvl2pPr>
            <a:lvl3pPr marL="419100" marR="0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lvl3pPr>
            <a:lvl4pPr marL="571500" marR="0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571500" marR="0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5pPr>
          </a:lstStyle>
          <a:p>
            <a:pPr marL="0" marR="0" lvl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Modifiez les styles du texte du masque</a:t>
            </a:r>
          </a:p>
          <a:p>
            <a:pPr marL="209550" marR="0" lvl="1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419100" marR="0" lvl="2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571500" marR="0" lvl="3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571500" marR="0" lvl="4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73496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férences - Grou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ndir un rectangle à un seul coin 11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tx1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15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</p:spTree>
    <p:extLst>
      <p:ext uri="{BB962C8B-B14F-4D97-AF65-F5344CB8AC3E}">
        <p14:creationId xmlns:p14="http://schemas.microsoft.com/office/powerpoint/2010/main" val="179378577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rrondir un rectangle à un seul coin 34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1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36" name="Groupe 35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37" name="Connecteur droit 36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2" name="Picture 2" descr="M:\Graphisme\_Graphisme FRPARSFS03\CHARTE\_KIT GROUPE CHARTE LOGO\KIT_K-DATA_LOGO_2015\PNG\KeyrusData_Logo_2015_ssfond_small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95013" y="6443663"/>
            <a:ext cx="9874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74168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rrondir un rectangle à un seul coin 52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3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dirty="0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54" name="Groupe 53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55" name="Connecteur droit 54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22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3" name="Picture 2" descr="M:\Graphisme\_Graphisme FRPARSFS03\CHARTE\_KIT GROUPE CHARTE LOGO\KITS LOGOS FINAUX\KIT_K-DIGITAL_LOGO_2015\PNG\KeyrusDigital_logo_2015_ssfond_smal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00" y="6444000"/>
            <a:ext cx="98425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31931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Digi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rrondir un rectangle à un seul coin 44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3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/>
          <a:p>
            <a:r>
              <a:rPr lang="fr-FR" dirty="0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9" name="Image 8" descr="multi_device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7620" y="2807709"/>
            <a:ext cx="4336910" cy="2674428"/>
          </a:xfrm>
          <a:prstGeom prst="rect">
            <a:avLst/>
          </a:prstGeom>
        </p:spPr>
      </p:pic>
      <p:sp>
        <p:nvSpPr>
          <p:cNvPr id="12" name="Espace réservé pour une image  28"/>
          <p:cNvSpPr>
            <a:spLocks noGrp="1"/>
          </p:cNvSpPr>
          <p:nvPr>
            <p:ph type="pic" sz="quarter" idx="22"/>
          </p:nvPr>
        </p:nvSpPr>
        <p:spPr>
          <a:xfrm>
            <a:off x="8413319" y="2902846"/>
            <a:ext cx="2268000" cy="1440000"/>
          </a:xfrm>
        </p:spPr>
        <p:txBody>
          <a:bodyPr>
            <a:normAutofit/>
          </a:bodyPr>
          <a:lstStyle>
            <a:lvl1pPr algn="ctr">
              <a:buNone/>
              <a:defRPr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13" name="Espace réservé pour une image  28"/>
          <p:cNvSpPr>
            <a:spLocks noGrp="1"/>
          </p:cNvSpPr>
          <p:nvPr>
            <p:ph type="pic" sz="quarter" idx="24"/>
          </p:nvPr>
        </p:nvSpPr>
        <p:spPr>
          <a:xfrm>
            <a:off x="7183876" y="3568700"/>
            <a:ext cx="846000" cy="1080000"/>
          </a:xfrm>
        </p:spPr>
        <p:txBody>
          <a:bodyPr>
            <a:normAutofit/>
          </a:bodyPr>
          <a:lstStyle>
            <a:lvl1pPr algn="ctr">
              <a:buNone/>
              <a:defRPr sz="11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4" name="Espace réservé pour une image  28"/>
          <p:cNvSpPr>
            <a:spLocks noGrp="1"/>
          </p:cNvSpPr>
          <p:nvPr>
            <p:ph type="pic" sz="quarter" idx="25"/>
          </p:nvPr>
        </p:nvSpPr>
        <p:spPr>
          <a:xfrm>
            <a:off x="10992044" y="4090846"/>
            <a:ext cx="396000" cy="576000"/>
          </a:xfrm>
        </p:spPr>
        <p:txBody>
          <a:bodyPr>
            <a:normAutofit/>
          </a:bodyPr>
          <a:lstStyle>
            <a:lvl1pPr algn="ctr">
              <a:buNone/>
              <a:defRPr sz="7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3" name="ZoneTexte 32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34" name="Ellipse 33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35" name="Ellipse 34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36" name="Connecteur droit 35"/>
          <p:cNvCxnSpPr>
            <a:endCxn id="34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/>
          <p:cNvCxnSpPr>
            <a:stCxn id="34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orme libre 37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39" name="Espace réservé du texte 4"/>
          <p:cNvSpPr>
            <a:spLocks noGrp="1"/>
          </p:cNvSpPr>
          <p:nvPr>
            <p:ph type="body" sz="quarter" idx="26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44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grpSp>
        <p:nvGrpSpPr>
          <p:cNvPr id="46" name="Groupe 45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47" name="Connecteur droit 46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27" name="Espace réservé du texte 5"/>
          <p:cNvSpPr>
            <a:spLocks noGrp="1"/>
          </p:cNvSpPr>
          <p:nvPr>
            <p:ph type="body" sz="quarter" idx="27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4" name="Picture 2" descr="M:\Graphisme\_Graphisme FRPARSFS03\CHARTE\_KIT GROUPE CHARTE LOGO\KITS LOGOS FINAUX\KIT_K-DIGITAL_LOGO_2015\PNG\KeyrusDigital_logo_2015_ssfond_smal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00" y="6444000"/>
            <a:ext cx="98425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62641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Mana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rrondir un rectangle à un seul coin 39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2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41" name="Groupe 40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42" name="Connecteur droit 41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25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1" name="Picture 2" descr="M:\Graphisme\_Graphisme FRPARSFS03\CHARTE\_KIT GROUPE CHARTE LOGO\KITS LOGOS FINAUX\KIT_KM_LOGO_2015\PNG\KeyrusManagement_logo_2015_ssfond_smal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00" y="6444000"/>
            <a:ext cx="984250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4318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 8"/>
          <p:cNvSpPr/>
          <p:nvPr userDrawn="1"/>
        </p:nvSpPr>
        <p:spPr>
          <a:xfrm>
            <a:off x="7264786" y="1262062"/>
            <a:ext cx="4927211" cy="4461403"/>
          </a:xfrm>
          <a:custGeom>
            <a:avLst/>
            <a:gdLst>
              <a:gd name="connsiteX0" fmla="*/ 2721239 w 6010718"/>
              <a:gd name="connsiteY0" fmla="*/ 0 h 5442478"/>
              <a:gd name="connsiteX1" fmla="*/ 2734119 w 6010718"/>
              <a:gd name="connsiteY1" fmla="*/ 650 h 5442478"/>
              <a:gd name="connsiteX2" fmla="*/ 2734119 w 6010718"/>
              <a:gd name="connsiteY2" fmla="*/ 0 h 5442478"/>
              <a:gd name="connsiteX3" fmla="*/ 6010718 w 6010718"/>
              <a:gd name="connsiteY3" fmla="*/ 0 h 5442478"/>
              <a:gd name="connsiteX4" fmla="*/ 6010718 w 6010718"/>
              <a:gd name="connsiteY4" fmla="*/ 5442478 h 5442478"/>
              <a:gd name="connsiteX5" fmla="*/ 2734119 w 6010718"/>
              <a:gd name="connsiteY5" fmla="*/ 5442478 h 5442478"/>
              <a:gd name="connsiteX6" fmla="*/ 2734119 w 6010718"/>
              <a:gd name="connsiteY6" fmla="*/ 5441828 h 5442478"/>
              <a:gd name="connsiteX7" fmla="*/ 2721239 w 6010718"/>
              <a:gd name="connsiteY7" fmla="*/ 5442478 h 5442478"/>
              <a:gd name="connsiteX8" fmla="*/ 0 w 6010718"/>
              <a:gd name="connsiteY8" fmla="*/ 2721239 h 5442478"/>
              <a:gd name="connsiteX9" fmla="*/ 2721239 w 6010718"/>
              <a:gd name="connsiteY9" fmla="*/ 0 h 54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0718" h="5442478">
                <a:moveTo>
                  <a:pt x="2721239" y="0"/>
                </a:moveTo>
                <a:lnTo>
                  <a:pt x="2734119" y="650"/>
                </a:lnTo>
                <a:lnTo>
                  <a:pt x="2734119" y="0"/>
                </a:lnTo>
                <a:lnTo>
                  <a:pt x="6010718" y="0"/>
                </a:lnTo>
                <a:lnTo>
                  <a:pt x="6010718" y="5442478"/>
                </a:lnTo>
                <a:lnTo>
                  <a:pt x="2734119" y="5442478"/>
                </a:lnTo>
                <a:lnTo>
                  <a:pt x="2734119" y="5441828"/>
                </a:lnTo>
                <a:lnTo>
                  <a:pt x="2721239" y="5442478"/>
                </a:lnTo>
                <a:cubicBezTo>
                  <a:pt x="1218340" y="5442478"/>
                  <a:pt x="0" y="4224138"/>
                  <a:pt x="0" y="2721239"/>
                </a:cubicBezTo>
                <a:cubicBezTo>
                  <a:pt x="0" y="1218340"/>
                  <a:pt x="1218340" y="0"/>
                  <a:pt x="272123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fr-FR" sz="1800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5136000" cy="1426031"/>
          </a:xfrm>
        </p:spPr>
        <p:txBody>
          <a:bodyPr numCol="1" spcCol="432000"/>
          <a:lstStyle>
            <a:lvl1pPr marL="0" marR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  <a:lvl2pPr marL="209550" marR="0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Tx/>
              <a:buFont typeface="Segoe UI" panose="020B0502040204020203" pitchFamily="34" charset="0"/>
              <a:buChar char="●"/>
              <a:tabLst/>
              <a:def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419100" marR="0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lvl3pPr>
            <a:lvl4pPr marL="571500" marR="0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571500" marR="0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5pPr>
          </a:lstStyle>
          <a:p>
            <a:pPr marL="0" marR="0" lvl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Modifiez les styles du texte du masque</a:t>
            </a:r>
          </a:p>
          <a:p>
            <a:pPr marL="209550" marR="0" lvl="1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 typeface="Segoe UI" panose="020B0502040204020203" pitchFamily="34" charset="0"/>
              <a:buChar char="●"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419100" marR="0" lvl="2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571500" marR="0" lvl="3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571500" marR="0" lvl="4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 smtClean="0"/>
              <a:t>Titre de la partie</a:t>
            </a:r>
            <a:endParaRPr lang="fr-FR" noProof="0" dirty="0"/>
          </a:p>
        </p:txBody>
      </p:sp>
      <p:sp>
        <p:nvSpPr>
          <p:cNvPr id="13" name="Espace réservé pour une image  77"/>
          <p:cNvSpPr>
            <a:spLocks noGrp="1"/>
          </p:cNvSpPr>
          <p:nvPr>
            <p:ph type="pic" sz="quarter" idx="12" hasCustomPrompt="1"/>
          </p:nvPr>
        </p:nvSpPr>
        <p:spPr>
          <a:xfrm>
            <a:off x="6429375" y="855275"/>
            <a:ext cx="5274976" cy="52749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7" name="Forme libre 12"/>
          <p:cNvSpPr txBox="1">
            <a:spLocks/>
          </p:cNvSpPr>
          <p:nvPr userDrawn="1"/>
        </p:nvSpPr>
        <p:spPr>
          <a:xfrm>
            <a:off x="6276975" y="702875"/>
            <a:ext cx="5579776" cy="5579776"/>
          </a:xfrm>
          <a:custGeom>
            <a:avLst/>
            <a:gdLst>
              <a:gd name="connsiteX0" fmla="*/ 2988346 w 6002092"/>
              <a:gd name="connsiteY0" fmla="*/ 175406 h 6002092"/>
              <a:gd name="connsiteX1" fmla="*/ 162706 w 6002092"/>
              <a:gd name="connsiteY1" fmla="*/ 3001046 h 6002092"/>
              <a:gd name="connsiteX2" fmla="*/ 2988346 w 6002092"/>
              <a:gd name="connsiteY2" fmla="*/ 5826686 h 6002092"/>
              <a:gd name="connsiteX3" fmla="*/ 5813986 w 6002092"/>
              <a:gd name="connsiteY3" fmla="*/ 3001046 h 6002092"/>
              <a:gd name="connsiteX4" fmla="*/ 2988346 w 6002092"/>
              <a:gd name="connsiteY4" fmla="*/ 175406 h 6002092"/>
              <a:gd name="connsiteX5" fmla="*/ 3001046 w 6002092"/>
              <a:gd name="connsiteY5" fmla="*/ 0 h 6002092"/>
              <a:gd name="connsiteX6" fmla="*/ 6002092 w 6002092"/>
              <a:gd name="connsiteY6" fmla="*/ 3001046 h 6002092"/>
              <a:gd name="connsiteX7" fmla="*/ 3001046 w 6002092"/>
              <a:gd name="connsiteY7" fmla="*/ 6002092 h 6002092"/>
              <a:gd name="connsiteX8" fmla="*/ 0 w 6002092"/>
              <a:gd name="connsiteY8" fmla="*/ 3001046 h 6002092"/>
              <a:gd name="connsiteX9" fmla="*/ 3001046 w 6002092"/>
              <a:gd name="connsiteY9" fmla="*/ 0 h 600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02092" h="6002092">
                <a:moveTo>
                  <a:pt x="2988346" y="175406"/>
                </a:moveTo>
                <a:cubicBezTo>
                  <a:pt x="1427788" y="175406"/>
                  <a:pt x="162706" y="1440488"/>
                  <a:pt x="162706" y="3001046"/>
                </a:cubicBezTo>
                <a:cubicBezTo>
                  <a:pt x="162706" y="4561604"/>
                  <a:pt x="1427788" y="5826686"/>
                  <a:pt x="2988346" y="5826686"/>
                </a:cubicBezTo>
                <a:cubicBezTo>
                  <a:pt x="4548904" y="5826686"/>
                  <a:pt x="5813986" y="4561604"/>
                  <a:pt x="5813986" y="3001046"/>
                </a:cubicBezTo>
                <a:cubicBezTo>
                  <a:pt x="5813986" y="1440488"/>
                  <a:pt x="4548904" y="175406"/>
                  <a:pt x="2988346" y="175406"/>
                </a:cubicBezTo>
                <a:close/>
                <a:moveTo>
                  <a:pt x="3001046" y="0"/>
                </a:moveTo>
                <a:cubicBezTo>
                  <a:pt x="4658478" y="0"/>
                  <a:pt x="6002092" y="1343614"/>
                  <a:pt x="6002092" y="3001046"/>
                </a:cubicBezTo>
                <a:cubicBezTo>
                  <a:pt x="6002092" y="4658478"/>
                  <a:pt x="4658478" y="6002092"/>
                  <a:pt x="3001046" y="6002092"/>
                </a:cubicBezTo>
                <a:cubicBezTo>
                  <a:pt x="1343614" y="6002092"/>
                  <a:pt x="0" y="4658478"/>
                  <a:pt x="0" y="3001046"/>
                </a:cubicBezTo>
                <a:cubicBezTo>
                  <a:pt x="0" y="1343614"/>
                  <a:pt x="1343614" y="0"/>
                  <a:pt x="300104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8544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Capital Mark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rrondir un rectangle à un seul coin 54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5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21" name="Groupe 20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22" name="Connecteur droit 21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34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5" name="Picture 2" descr="M:\Graphisme\_Graphisme FRPARSFS03\CHARTE\_KIT GROUPE CHARTE LOGO\KIT_KCM_LOGO_2015\PNG\KeyrusCapitalMarkets_Logo_2015_ssfond_smal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00" y="6444000"/>
            <a:ext cx="971550" cy="3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04033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Biopha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Arrondir un rectangle à un seul coin 47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4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49" name="Groupe 48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50" name="Connecteur droit 49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31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21" name="Picture 2" descr="M:\Graphisme\_Graphisme FRPARSFS03\CHARTE\_KIT GROUPE CHARTE LOGO\KITS LOGOS FINAUX\KIT_KBP_LOGO_2015\PNG\KeyrusBiopharma_Logo_2015_ssfond_smal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600" y="6444000"/>
            <a:ext cx="969963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618907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éférences - Kad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ndir un rectangle à un seul coin 19"/>
          <p:cNvSpPr/>
          <p:nvPr userDrawn="1"/>
        </p:nvSpPr>
        <p:spPr>
          <a:xfrm rot="10800000" flipH="1" flipV="1">
            <a:off x="7000875" y="1451475"/>
            <a:ext cx="4470400" cy="1022093"/>
          </a:xfrm>
          <a:prstGeom prst="round1Rect">
            <a:avLst>
              <a:gd name="adj" fmla="val 50000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6999" tIns="26999" rIns="26999" bIns="26999" rtlCol="0" anchor="t" anchorCtr="0">
            <a:noAutofit/>
          </a:bodyPr>
          <a:lstStyle/>
          <a:p>
            <a:pPr defTabSz="914127">
              <a:lnSpc>
                <a:spcPct val="150000"/>
              </a:lnSpc>
            </a:pPr>
            <a:endParaRPr lang="fr-FR" sz="800" dirty="0">
              <a:solidFill>
                <a:srgbClr val="000000">
                  <a:lumMod val="65000"/>
                  <a:lumOff val="35000"/>
                </a:srgb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7010400" y="2667000"/>
            <a:ext cx="4462200" cy="26404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720000" y="1451475"/>
            <a:ext cx="5905244" cy="643766"/>
          </a:xfrm>
        </p:spPr>
        <p:txBody>
          <a:bodyPr lIns="0" rIns="0" bIns="0"/>
          <a:lstStyle>
            <a:lvl1pPr>
              <a:spcBef>
                <a:spcPts val="800"/>
              </a:spcBef>
              <a:spcAft>
                <a:spcPts val="400"/>
              </a:spcAft>
              <a:defRPr sz="1200" b="1">
                <a:solidFill>
                  <a:schemeClr val="accent2"/>
                </a:solidFill>
              </a:defRPr>
            </a:lvl1pPr>
            <a:lvl2pPr marL="0" indent="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None/>
              <a:defRPr sz="1200"/>
            </a:lvl2pPr>
            <a:lvl3pPr marL="133350" indent="-133350">
              <a:spcBef>
                <a:spcPts val="100"/>
              </a:spcBef>
              <a:spcAft>
                <a:spcPts val="100"/>
              </a:spcAft>
              <a:buFont typeface="Segoe UI" panose="020B0502040204020203" pitchFamily="34" charset="0"/>
              <a:buChar char="●"/>
              <a:defRPr sz="1200"/>
            </a:lvl3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719400" y="407980"/>
            <a:ext cx="7338750" cy="158750"/>
          </a:xfrm>
        </p:spPr>
        <p:txBody>
          <a:bodyPr/>
          <a:lstStyle>
            <a:lvl1pPr>
              <a:defRPr sz="1200"/>
            </a:lvl1pPr>
          </a:lstStyle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Fiches références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28102" y="643835"/>
            <a:ext cx="1444498" cy="184666"/>
          </a:xfrm>
        </p:spPr>
        <p:txBody>
          <a:bodyPr wrap="square" lIns="0" tIns="0" rIns="0" bIns="0"/>
          <a:lstStyle>
            <a:lvl1pPr algn="ctr">
              <a:defRPr sz="1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Logo de la société</a:t>
            </a:r>
            <a:endParaRPr lang="fr-FR" dirty="0"/>
          </a:p>
        </p:txBody>
      </p:sp>
      <p:sp>
        <p:nvSpPr>
          <p:cNvPr id="9" name="Forme libre 8"/>
          <p:cNvSpPr/>
          <p:nvPr userDrawn="1"/>
        </p:nvSpPr>
        <p:spPr>
          <a:xfrm rot="10800000" flipV="1">
            <a:off x="-2" y="1345336"/>
            <a:ext cx="368543" cy="4714153"/>
          </a:xfrm>
          <a:custGeom>
            <a:avLst/>
            <a:gdLst>
              <a:gd name="connsiteX0" fmla="*/ 368542 w 368543"/>
              <a:gd name="connsiteY0" fmla="*/ 0 h 4714153"/>
              <a:gd name="connsiteX1" fmla="*/ 312552 w 368543"/>
              <a:gd name="connsiteY1" fmla="*/ 5645 h 4714153"/>
              <a:gd name="connsiteX2" fmla="*/ 1 w 368543"/>
              <a:gd name="connsiteY2" fmla="*/ 389132 h 4714153"/>
              <a:gd name="connsiteX3" fmla="*/ 1 w 368543"/>
              <a:gd name="connsiteY3" fmla="*/ 3293340 h 4714153"/>
              <a:gd name="connsiteX4" fmla="*/ 0 w 368543"/>
              <a:gd name="connsiteY4" fmla="*/ 3293340 h 4714153"/>
              <a:gd name="connsiteX5" fmla="*/ 0 w 368543"/>
              <a:gd name="connsiteY5" fmla="*/ 4714153 h 4714153"/>
              <a:gd name="connsiteX6" fmla="*/ 368543 w 368543"/>
              <a:gd name="connsiteY6" fmla="*/ 4714153 h 4714153"/>
              <a:gd name="connsiteX7" fmla="*/ 368543 w 368543"/>
              <a:gd name="connsiteY7" fmla="*/ 3293340 h 4714153"/>
              <a:gd name="connsiteX8" fmla="*/ 368542 w 368543"/>
              <a:gd name="connsiteY8" fmla="*/ 3293340 h 4714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543" h="4714153">
                <a:moveTo>
                  <a:pt x="368542" y="0"/>
                </a:moveTo>
                <a:lnTo>
                  <a:pt x="312552" y="5645"/>
                </a:lnTo>
                <a:cubicBezTo>
                  <a:pt x="134180" y="42145"/>
                  <a:pt x="1" y="199969"/>
                  <a:pt x="1" y="389132"/>
                </a:cubicBezTo>
                <a:lnTo>
                  <a:pt x="1" y="3293340"/>
                </a:lnTo>
                <a:lnTo>
                  <a:pt x="0" y="3293340"/>
                </a:lnTo>
                <a:lnTo>
                  <a:pt x="0" y="4714153"/>
                </a:lnTo>
                <a:lnTo>
                  <a:pt x="368543" y="4714153"/>
                </a:lnTo>
                <a:lnTo>
                  <a:pt x="368543" y="3293340"/>
                </a:lnTo>
                <a:lnTo>
                  <a:pt x="368542" y="329334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14127"/>
            <a:endParaRPr lang="fr-FR" sz="1200" dirty="0">
              <a:solidFill>
                <a:srgbClr val="B11A2E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1159" y="3294448"/>
            <a:ext cx="246221" cy="815929"/>
          </a:xfrm>
        </p:spPr>
        <p:txBody>
          <a:bodyPr vert="vert270" wrap="none" lIns="0" tIns="0" rIns="0" bIns="0" anchor="ctr"/>
          <a:lstStyle>
            <a:lvl1pPr algn="ctr">
              <a:spcBef>
                <a:spcPts val="0"/>
              </a:spcBef>
              <a:defRPr sz="1600" cap="all" baseline="0">
                <a:solidFill>
                  <a:schemeClr val="bg1"/>
                </a:solidFill>
              </a:defRPr>
            </a:lvl1pPr>
            <a:lvl2pPr>
              <a:defRPr sz="1200" cap="all" baseline="0">
                <a:solidFill>
                  <a:schemeClr val="bg1"/>
                </a:solidFill>
              </a:defRPr>
            </a:lvl2pPr>
            <a:lvl3pPr>
              <a:defRPr sz="1200" cap="all" baseline="0">
                <a:solidFill>
                  <a:schemeClr val="bg1"/>
                </a:solidFill>
              </a:defRPr>
            </a:lvl3pPr>
            <a:lvl4pPr>
              <a:defRPr sz="1200" cap="all" baseline="0">
                <a:solidFill>
                  <a:schemeClr val="bg1"/>
                </a:solidFill>
              </a:defRPr>
            </a:lvl4pPr>
            <a:lvl5pPr>
              <a:defRPr sz="12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SECTEUR</a:t>
            </a:r>
            <a:endParaRPr lang="en-GB" dirty="0"/>
          </a:p>
        </p:txBody>
      </p:sp>
      <p:sp>
        <p:nvSpPr>
          <p:cNvPr id="26" name="ZoneTexte 25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27" name="Ellipse 26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8" name="Ellipse 27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29" name="Connecteur droit 28"/>
          <p:cNvCxnSpPr>
            <a:endCxn id="27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/>
          <p:cNvCxnSpPr>
            <a:stCxn id="27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19400" y="627004"/>
            <a:ext cx="7338750" cy="32162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grpSp>
        <p:nvGrpSpPr>
          <p:cNvPr id="21" name="Groupe 20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22" name="Connecteur droit 21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Espace réservé du texte 15"/>
          <p:cNvSpPr>
            <a:spLocks noGrp="1"/>
          </p:cNvSpPr>
          <p:nvPr>
            <p:ph type="body" sz="quarter" idx="21" hasCustomPrompt="1"/>
          </p:nvPr>
        </p:nvSpPr>
        <p:spPr>
          <a:xfrm>
            <a:off x="7010400" y="1451475"/>
            <a:ext cx="4462200" cy="184666"/>
          </a:xfrm>
        </p:spPr>
        <p:txBody>
          <a:bodyPr lIns="36000" anchor="t"/>
          <a:lstStyle>
            <a:lvl1pPr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defRPr sz="1200" b="1" cap="none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  <a:defRPr sz="12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Société</a:t>
            </a:r>
          </a:p>
        </p:txBody>
      </p:sp>
      <p:sp>
        <p:nvSpPr>
          <p:cNvPr id="34" name="Espace réservé du texte 5"/>
          <p:cNvSpPr>
            <a:spLocks noGrp="1"/>
          </p:cNvSpPr>
          <p:nvPr>
            <p:ph type="body" sz="quarter" idx="24" hasCustomPrompt="1"/>
          </p:nvPr>
        </p:nvSpPr>
        <p:spPr>
          <a:xfrm>
            <a:off x="7010399" y="1756331"/>
            <a:ext cx="4471633" cy="156966"/>
          </a:xfrm>
        </p:spPr>
        <p:txBody>
          <a:bodyPr vert="horz" wrap="square" lIns="36000" tIns="0" rIns="0" bIns="0" rtlCol="0" anchor="t" anchorCtr="0"/>
          <a:lstStyle>
            <a:lvl1pPr marL="0" indent="-200025" algn="l" defTabSz="1218987" rtl="0" eaLnBrk="1" latinLnBrk="0" hangingPunct="1">
              <a:lnSpc>
                <a:spcPct val="85000"/>
              </a:lnSpc>
              <a:buFont typeface="Arial" panose="020B0604020202020204" pitchFamily="34" charset="0"/>
              <a:buNone/>
              <a:defRPr lang="fr-FR" sz="1200" kern="1200" cap="none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3pPr marL="1018962" indent="0" algn="l">
              <a:buNone/>
              <a:defRPr lang="fr-FR" sz="2400" dirty="0" smtClean="0">
                <a:solidFill>
                  <a:schemeClr val="tx1"/>
                </a:solidFill>
              </a:defRPr>
            </a:lvl3pPr>
          </a:lstStyle>
          <a:p>
            <a:pPr marL="200025" lvl="0" defTabSz="1218987"/>
            <a:r>
              <a:rPr lang="fr-FR" dirty="0" smtClean="0"/>
              <a:t>Descriptif de la société</a:t>
            </a:r>
          </a:p>
        </p:txBody>
      </p:sp>
      <p:pic>
        <p:nvPicPr>
          <p:cNvPr id="31" name="Picture 2" descr="M:\Graphisme\_Graphisme FRPARSFS03\LOGOS\_logos filiales\_KADRIS\2015\PNG\KADRIS_groupeKeyrus_logo-01.pn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0650" y="6278200"/>
            <a:ext cx="1183893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534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grpSp>
        <p:nvGrpSpPr>
          <p:cNvPr id="23" name="Groupe 22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33" name="Ellipse 3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/>
            </a:p>
          </p:txBody>
        </p:sp>
        <p:sp>
          <p:nvSpPr>
            <p:cNvPr id="34" name="Bouée 3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35" name="Ellipse 3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/>
            </a:p>
          </p:txBody>
        </p:sp>
      </p:grpSp>
      <p:grpSp>
        <p:nvGrpSpPr>
          <p:cNvPr id="36" name="Groupe 3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37" name="Groupe 3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39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noProof="0" dirty="0"/>
              </a:p>
            </p:txBody>
          </p:sp>
          <p:sp>
            <p:nvSpPr>
              <p:cNvPr id="40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noProof="0" dirty="0"/>
              </a:p>
            </p:txBody>
          </p:sp>
          <p:sp>
            <p:nvSpPr>
              <p:cNvPr id="48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noProof="0" dirty="0"/>
              </a:p>
            </p:txBody>
          </p:sp>
        </p:grpSp>
        <p:sp>
          <p:nvSpPr>
            <p:cNvPr id="38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49" name="Forme libre 48"/>
          <p:cNvSpPr/>
          <p:nvPr userDrawn="1"/>
        </p:nvSpPr>
        <p:spPr>
          <a:xfrm>
            <a:off x="0" y="0"/>
            <a:ext cx="4114079" cy="6859568"/>
          </a:xfrm>
          <a:custGeom>
            <a:avLst/>
            <a:gdLst>
              <a:gd name="connsiteX0" fmla="*/ 0 w 4114079"/>
              <a:gd name="connsiteY0" fmla="*/ 0 h 6859568"/>
              <a:gd name="connsiteX1" fmla="*/ 342395 w 4114079"/>
              <a:gd name="connsiteY1" fmla="*/ 0 h 6859568"/>
              <a:gd name="connsiteX2" fmla="*/ 593487 w 4114079"/>
              <a:gd name="connsiteY2" fmla="*/ 0 h 6859568"/>
              <a:gd name="connsiteX3" fmla="*/ 4111356 w 4114079"/>
              <a:gd name="connsiteY3" fmla="*/ 0 h 6859568"/>
              <a:gd name="connsiteX4" fmla="*/ 4041353 w 4114079"/>
              <a:gd name="connsiteY4" fmla="*/ 40251 h 6859568"/>
              <a:gd name="connsiteX5" fmla="*/ 2133601 w 4114079"/>
              <a:gd name="connsiteY5" fmla="*/ 3429001 h 6859568"/>
              <a:gd name="connsiteX6" fmla="*/ 4041353 w 4114079"/>
              <a:gd name="connsiteY6" fmla="*/ 6817751 h 6859568"/>
              <a:gd name="connsiteX7" fmla="*/ 4114079 w 4114079"/>
              <a:gd name="connsiteY7" fmla="*/ 6859568 h 6859568"/>
              <a:gd name="connsiteX8" fmla="*/ 342395 w 4114079"/>
              <a:gd name="connsiteY8" fmla="*/ 6859568 h 6859568"/>
              <a:gd name="connsiteX9" fmla="*/ 342395 w 4114079"/>
              <a:gd name="connsiteY9" fmla="*/ 6858000 h 6859568"/>
              <a:gd name="connsiteX10" fmla="*/ 0 w 4114079"/>
              <a:gd name="connsiteY10" fmla="*/ 6858000 h 685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14079" h="6859568">
                <a:moveTo>
                  <a:pt x="0" y="0"/>
                </a:moveTo>
                <a:lnTo>
                  <a:pt x="342395" y="0"/>
                </a:lnTo>
                <a:lnTo>
                  <a:pt x="593487" y="0"/>
                </a:lnTo>
                <a:lnTo>
                  <a:pt x="4111356" y="0"/>
                </a:lnTo>
                <a:lnTo>
                  <a:pt x="4041353" y="40251"/>
                </a:lnTo>
                <a:cubicBezTo>
                  <a:pt x="2897611" y="735206"/>
                  <a:pt x="2133601" y="1992881"/>
                  <a:pt x="2133601" y="3429001"/>
                </a:cubicBezTo>
                <a:cubicBezTo>
                  <a:pt x="2133601" y="4865121"/>
                  <a:pt x="2897611" y="6122797"/>
                  <a:pt x="4041353" y="6817751"/>
                </a:cubicBezTo>
                <a:lnTo>
                  <a:pt x="4114079" y="6859568"/>
                </a:lnTo>
                <a:lnTo>
                  <a:pt x="342395" y="6859568"/>
                </a:lnTo>
                <a:lnTo>
                  <a:pt x="3423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fr-FR" sz="1800" dirty="0" smtClean="0">
              <a:solidFill>
                <a:srgbClr val="FFFFFF"/>
              </a:solidFill>
            </a:endParaRPr>
          </a:p>
        </p:txBody>
      </p:sp>
      <p:grpSp>
        <p:nvGrpSpPr>
          <p:cNvPr id="50" name="Groupe 49"/>
          <p:cNvGrpSpPr/>
          <p:nvPr userDrawn="1"/>
        </p:nvGrpSpPr>
        <p:grpSpPr>
          <a:xfrm>
            <a:off x="323850" y="295275"/>
            <a:ext cx="2141143" cy="659220"/>
            <a:chOff x="323850" y="295275"/>
            <a:chExt cx="2141143" cy="659220"/>
          </a:xfrm>
        </p:grpSpPr>
        <p:grpSp>
          <p:nvGrpSpPr>
            <p:cNvPr id="51" name="Groupe 50"/>
            <p:cNvGrpSpPr/>
            <p:nvPr/>
          </p:nvGrpSpPr>
          <p:grpSpPr>
            <a:xfrm>
              <a:off x="323850" y="295275"/>
              <a:ext cx="2141143" cy="420949"/>
              <a:chOff x="-6827838" y="1014413"/>
              <a:chExt cx="25960388" cy="5103813"/>
            </a:xfrm>
            <a:solidFill>
              <a:schemeClr val="bg1"/>
            </a:solidFill>
          </p:grpSpPr>
          <p:sp>
            <p:nvSpPr>
              <p:cNvPr id="60" name="Freeform 5"/>
              <p:cNvSpPr>
                <a:spLocks/>
              </p:cNvSpPr>
              <p:nvPr/>
            </p:nvSpPr>
            <p:spPr bwMode="auto">
              <a:xfrm>
                <a:off x="-6827838" y="1190625"/>
                <a:ext cx="3605213" cy="4471988"/>
              </a:xfrm>
              <a:custGeom>
                <a:avLst/>
                <a:gdLst>
                  <a:gd name="T0" fmla="*/ 0 w 2271"/>
                  <a:gd name="T1" fmla="*/ 0 h 2817"/>
                  <a:gd name="T2" fmla="*/ 177 w 2271"/>
                  <a:gd name="T3" fmla="*/ 0 h 2817"/>
                  <a:gd name="T4" fmla="*/ 177 w 2271"/>
                  <a:gd name="T5" fmla="*/ 1802 h 2817"/>
                  <a:gd name="T6" fmla="*/ 1997 w 2271"/>
                  <a:gd name="T7" fmla="*/ 0 h 2817"/>
                  <a:gd name="T8" fmla="*/ 2235 w 2271"/>
                  <a:gd name="T9" fmla="*/ 0 h 2817"/>
                  <a:gd name="T10" fmla="*/ 1023 w 2271"/>
                  <a:gd name="T11" fmla="*/ 1222 h 2817"/>
                  <a:gd name="T12" fmla="*/ 2271 w 2271"/>
                  <a:gd name="T13" fmla="*/ 2817 h 2817"/>
                  <a:gd name="T14" fmla="*/ 2051 w 2271"/>
                  <a:gd name="T15" fmla="*/ 2817 h 2817"/>
                  <a:gd name="T16" fmla="*/ 881 w 2271"/>
                  <a:gd name="T17" fmla="*/ 1345 h 2817"/>
                  <a:gd name="T18" fmla="*/ 177 w 2271"/>
                  <a:gd name="T19" fmla="*/ 2048 h 2817"/>
                  <a:gd name="T20" fmla="*/ 177 w 2271"/>
                  <a:gd name="T21" fmla="*/ 2806 h 2817"/>
                  <a:gd name="T22" fmla="*/ 0 w 2271"/>
                  <a:gd name="T23" fmla="*/ 2806 h 2817"/>
                  <a:gd name="T24" fmla="*/ 0 w 2271"/>
                  <a:gd name="T25" fmla="*/ 0 h 2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1" h="2817">
                    <a:moveTo>
                      <a:pt x="0" y="0"/>
                    </a:moveTo>
                    <a:lnTo>
                      <a:pt x="177" y="0"/>
                    </a:lnTo>
                    <a:lnTo>
                      <a:pt x="177" y="1802"/>
                    </a:lnTo>
                    <a:lnTo>
                      <a:pt x="1997" y="0"/>
                    </a:lnTo>
                    <a:lnTo>
                      <a:pt x="2235" y="0"/>
                    </a:lnTo>
                    <a:lnTo>
                      <a:pt x="1023" y="1222"/>
                    </a:lnTo>
                    <a:lnTo>
                      <a:pt x="2271" y="2817"/>
                    </a:lnTo>
                    <a:lnTo>
                      <a:pt x="2051" y="2817"/>
                    </a:lnTo>
                    <a:lnTo>
                      <a:pt x="881" y="1345"/>
                    </a:lnTo>
                    <a:lnTo>
                      <a:pt x="177" y="2048"/>
                    </a:lnTo>
                    <a:lnTo>
                      <a:pt x="177" y="2806"/>
                    </a:lnTo>
                    <a:lnTo>
                      <a:pt x="0" y="280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Rectangle 6"/>
              <p:cNvSpPr>
                <a:spLocks noChangeArrowheads="1"/>
              </p:cNvSpPr>
              <p:nvPr/>
            </p:nvSpPr>
            <p:spPr bwMode="auto">
              <a:xfrm>
                <a:off x="-2379663" y="1190625"/>
                <a:ext cx="3181350" cy="263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-2379663" y="3292475"/>
                <a:ext cx="3181350" cy="266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Rectangle 8"/>
              <p:cNvSpPr>
                <a:spLocks noChangeArrowheads="1"/>
              </p:cNvSpPr>
              <p:nvPr/>
            </p:nvSpPr>
            <p:spPr bwMode="auto">
              <a:xfrm>
                <a:off x="-2379663" y="5395913"/>
                <a:ext cx="3181350" cy="266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Freeform 9"/>
              <p:cNvSpPr>
                <a:spLocks/>
              </p:cNvSpPr>
              <p:nvPr/>
            </p:nvSpPr>
            <p:spPr bwMode="auto">
              <a:xfrm>
                <a:off x="1703387" y="1190625"/>
                <a:ext cx="4076700" cy="4471988"/>
              </a:xfrm>
              <a:custGeom>
                <a:avLst/>
                <a:gdLst>
                  <a:gd name="T0" fmla="*/ 0 w 2568"/>
                  <a:gd name="T1" fmla="*/ 0 h 2817"/>
                  <a:gd name="T2" fmla="*/ 217 w 2568"/>
                  <a:gd name="T3" fmla="*/ 0 h 2817"/>
                  <a:gd name="T4" fmla="*/ 1295 w 2568"/>
                  <a:gd name="T5" fmla="*/ 1492 h 2817"/>
                  <a:gd name="T6" fmla="*/ 2353 w 2568"/>
                  <a:gd name="T7" fmla="*/ 0 h 2817"/>
                  <a:gd name="T8" fmla="*/ 2568 w 2568"/>
                  <a:gd name="T9" fmla="*/ 0 h 2817"/>
                  <a:gd name="T10" fmla="*/ 1382 w 2568"/>
                  <a:gd name="T11" fmla="*/ 1674 h 2817"/>
                  <a:gd name="T12" fmla="*/ 1382 w 2568"/>
                  <a:gd name="T13" fmla="*/ 2817 h 2817"/>
                  <a:gd name="T14" fmla="*/ 1198 w 2568"/>
                  <a:gd name="T15" fmla="*/ 2817 h 2817"/>
                  <a:gd name="T16" fmla="*/ 1198 w 2568"/>
                  <a:gd name="T17" fmla="*/ 1674 h 2817"/>
                  <a:gd name="T18" fmla="*/ 0 w 2568"/>
                  <a:gd name="T19" fmla="*/ 0 h 2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68" h="2817">
                    <a:moveTo>
                      <a:pt x="0" y="0"/>
                    </a:moveTo>
                    <a:lnTo>
                      <a:pt x="217" y="0"/>
                    </a:lnTo>
                    <a:lnTo>
                      <a:pt x="1295" y="1492"/>
                    </a:lnTo>
                    <a:lnTo>
                      <a:pt x="2353" y="0"/>
                    </a:lnTo>
                    <a:lnTo>
                      <a:pt x="2568" y="0"/>
                    </a:lnTo>
                    <a:lnTo>
                      <a:pt x="1382" y="1674"/>
                    </a:lnTo>
                    <a:lnTo>
                      <a:pt x="1382" y="2817"/>
                    </a:lnTo>
                    <a:lnTo>
                      <a:pt x="1198" y="2817"/>
                    </a:lnTo>
                    <a:lnTo>
                      <a:pt x="1198" y="1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Freeform 10"/>
              <p:cNvSpPr>
                <a:spLocks/>
              </p:cNvSpPr>
              <p:nvPr/>
            </p:nvSpPr>
            <p:spPr bwMode="auto">
              <a:xfrm>
                <a:off x="6673850" y="1171575"/>
                <a:ext cx="3578225" cy="4491038"/>
              </a:xfrm>
              <a:custGeom>
                <a:avLst/>
                <a:gdLst>
                  <a:gd name="T0" fmla="*/ 0 w 954"/>
                  <a:gd name="T1" fmla="*/ 0 h 1195"/>
                  <a:gd name="T2" fmla="*/ 282 w 954"/>
                  <a:gd name="T3" fmla="*/ 0 h 1195"/>
                  <a:gd name="T4" fmla="*/ 620 w 954"/>
                  <a:gd name="T5" fmla="*/ 15 h 1195"/>
                  <a:gd name="T6" fmla="*/ 921 w 954"/>
                  <a:gd name="T7" fmla="*/ 339 h 1195"/>
                  <a:gd name="T8" fmla="*/ 568 w 954"/>
                  <a:gd name="T9" fmla="*/ 688 h 1195"/>
                  <a:gd name="T10" fmla="*/ 954 w 954"/>
                  <a:gd name="T11" fmla="*/ 1195 h 1195"/>
                  <a:gd name="T12" fmla="*/ 857 w 954"/>
                  <a:gd name="T13" fmla="*/ 1195 h 1195"/>
                  <a:gd name="T14" fmla="*/ 475 w 954"/>
                  <a:gd name="T15" fmla="*/ 688 h 1195"/>
                  <a:gd name="T16" fmla="*/ 475 w 954"/>
                  <a:gd name="T17" fmla="*/ 627 h 1195"/>
                  <a:gd name="T18" fmla="*/ 847 w 954"/>
                  <a:gd name="T19" fmla="*/ 358 h 1195"/>
                  <a:gd name="T20" fmla="*/ 442 w 954"/>
                  <a:gd name="T21" fmla="*/ 75 h 1195"/>
                  <a:gd name="T22" fmla="*/ 78 w 954"/>
                  <a:gd name="T23" fmla="*/ 75 h 1195"/>
                  <a:gd name="T24" fmla="*/ 78 w 954"/>
                  <a:gd name="T25" fmla="*/ 1195 h 1195"/>
                  <a:gd name="T26" fmla="*/ 0 w 954"/>
                  <a:gd name="T27" fmla="*/ 1195 h 1195"/>
                  <a:gd name="T28" fmla="*/ 0 w 954"/>
                  <a:gd name="T29" fmla="*/ 0 h 1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4" h="1195">
                    <a:moveTo>
                      <a:pt x="0" y="0"/>
                    </a:moveTo>
                    <a:cubicBezTo>
                      <a:pt x="0" y="0"/>
                      <a:pt x="250" y="1"/>
                      <a:pt x="282" y="0"/>
                    </a:cubicBezTo>
                    <a:cubicBezTo>
                      <a:pt x="314" y="0"/>
                      <a:pt x="541" y="2"/>
                      <a:pt x="620" y="15"/>
                    </a:cubicBezTo>
                    <a:cubicBezTo>
                      <a:pt x="772" y="40"/>
                      <a:pt x="914" y="138"/>
                      <a:pt x="921" y="339"/>
                    </a:cubicBezTo>
                    <a:cubicBezTo>
                      <a:pt x="933" y="673"/>
                      <a:pt x="568" y="688"/>
                      <a:pt x="568" y="688"/>
                    </a:cubicBezTo>
                    <a:cubicBezTo>
                      <a:pt x="954" y="1195"/>
                      <a:pt x="954" y="1195"/>
                      <a:pt x="954" y="1195"/>
                    </a:cubicBezTo>
                    <a:cubicBezTo>
                      <a:pt x="857" y="1195"/>
                      <a:pt x="857" y="1195"/>
                      <a:pt x="857" y="1195"/>
                    </a:cubicBezTo>
                    <a:cubicBezTo>
                      <a:pt x="475" y="688"/>
                      <a:pt x="475" y="688"/>
                      <a:pt x="475" y="688"/>
                    </a:cubicBezTo>
                    <a:cubicBezTo>
                      <a:pt x="475" y="627"/>
                      <a:pt x="475" y="627"/>
                      <a:pt x="475" y="627"/>
                    </a:cubicBezTo>
                    <a:cubicBezTo>
                      <a:pt x="475" y="627"/>
                      <a:pt x="847" y="635"/>
                      <a:pt x="847" y="358"/>
                    </a:cubicBezTo>
                    <a:cubicBezTo>
                      <a:pt x="847" y="40"/>
                      <a:pt x="471" y="77"/>
                      <a:pt x="442" y="75"/>
                    </a:cubicBezTo>
                    <a:cubicBezTo>
                      <a:pt x="416" y="74"/>
                      <a:pt x="78" y="75"/>
                      <a:pt x="78" y="75"/>
                    </a:cubicBezTo>
                    <a:cubicBezTo>
                      <a:pt x="78" y="1195"/>
                      <a:pt x="78" y="1195"/>
                      <a:pt x="78" y="1195"/>
                    </a:cubicBezTo>
                    <a:cubicBezTo>
                      <a:pt x="0" y="1195"/>
                      <a:pt x="0" y="1195"/>
                      <a:pt x="0" y="119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Freeform 11"/>
              <p:cNvSpPr>
                <a:spLocks/>
              </p:cNvSpPr>
              <p:nvPr/>
            </p:nvSpPr>
            <p:spPr bwMode="auto">
              <a:xfrm>
                <a:off x="11145838" y="1190625"/>
                <a:ext cx="3819525" cy="4491038"/>
              </a:xfrm>
              <a:custGeom>
                <a:avLst/>
                <a:gdLst>
                  <a:gd name="T0" fmla="*/ 0 w 1018"/>
                  <a:gd name="T1" fmla="*/ 0 h 1195"/>
                  <a:gd name="T2" fmla="*/ 74 w 1018"/>
                  <a:gd name="T3" fmla="*/ 0 h 1195"/>
                  <a:gd name="T4" fmla="*/ 74 w 1018"/>
                  <a:gd name="T5" fmla="*/ 657 h 1195"/>
                  <a:gd name="T6" fmla="*/ 487 w 1018"/>
                  <a:gd name="T7" fmla="*/ 1122 h 1195"/>
                  <a:gd name="T8" fmla="*/ 897 w 1018"/>
                  <a:gd name="T9" fmla="*/ 683 h 1195"/>
                  <a:gd name="T10" fmla="*/ 897 w 1018"/>
                  <a:gd name="T11" fmla="*/ 0 h 1195"/>
                  <a:gd name="T12" fmla="*/ 974 w 1018"/>
                  <a:gd name="T13" fmla="*/ 0 h 1195"/>
                  <a:gd name="T14" fmla="*/ 974 w 1018"/>
                  <a:gd name="T15" fmla="*/ 616 h 1195"/>
                  <a:gd name="T16" fmla="*/ 487 w 1018"/>
                  <a:gd name="T17" fmla="*/ 1195 h 1195"/>
                  <a:gd name="T18" fmla="*/ 0 w 1018"/>
                  <a:gd name="T19" fmla="*/ 592 h 1195"/>
                  <a:gd name="T20" fmla="*/ 0 w 1018"/>
                  <a:gd name="T21" fmla="*/ 0 h 1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8" h="1195">
                    <a:moveTo>
                      <a:pt x="0" y="0"/>
                    </a:moveTo>
                    <a:cubicBezTo>
                      <a:pt x="74" y="0"/>
                      <a:pt x="74" y="0"/>
                      <a:pt x="74" y="0"/>
                    </a:cubicBezTo>
                    <a:cubicBezTo>
                      <a:pt x="74" y="657"/>
                      <a:pt x="74" y="657"/>
                      <a:pt x="74" y="657"/>
                    </a:cubicBezTo>
                    <a:cubicBezTo>
                      <a:pt x="74" y="813"/>
                      <a:pt x="110" y="1122"/>
                      <a:pt x="487" y="1122"/>
                    </a:cubicBezTo>
                    <a:cubicBezTo>
                      <a:pt x="862" y="1122"/>
                      <a:pt x="897" y="856"/>
                      <a:pt x="897" y="683"/>
                    </a:cubicBezTo>
                    <a:cubicBezTo>
                      <a:pt x="897" y="590"/>
                      <a:pt x="897" y="0"/>
                      <a:pt x="897" y="0"/>
                    </a:cubicBezTo>
                    <a:cubicBezTo>
                      <a:pt x="974" y="0"/>
                      <a:pt x="974" y="0"/>
                      <a:pt x="974" y="0"/>
                    </a:cubicBezTo>
                    <a:cubicBezTo>
                      <a:pt x="974" y="616"/>
                      <a:pt x="974" y="616"/>
                      <a:pt x="974" y="616"/>
                    </a:cubicBezTo>
                    <a:cubicBezTo>
                      <a:pt x="974" y="767"/>
                      <a:pt x="1018" y="1195"/>
                      <a:pt x="487" y="1195"/>
                    </a:cubicBezTo>
                    <a:cubicBezTo>
                      <a:pt x="0" y="1195"/>
                      <a:pt x="0" y="795"/>
                      <a:pt x="0" y="59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5719425" y="1014413"/>
                <a:ext cx="3413125" cy="5103813"/>
              </a:xfrm>
              <a:custGeom>
                <a:avLst/>
                <a:gdLst>
                  <a:gd name="T0" fmla="*/ 0 w 910"/>
                  <a:gd name="T1" fmla="*/ 1046 h 1358"/>
                  <a:gd name="T2" fmla="*/ 44 w 910"/>
                  <a:gd name="T3" fmla="*/ 983 h 1358"/>
                  <a:gd name="T4" fmla="*/ 472 w 910"/>
                  <a:gd name="T5" fmla="*/ 1165 h 1358"/>
                  <a:gd name="T6" fmla="*/ 802 w 910"/>
                  <a:gd name="T7" fmla="*/ 897 h 1358"/>
                  <a:gd name="T8" fmla="*/ 357 w 910"/>
                  <a:gd name="T9" fmla="*/ 651 h 1358"/>
                  <a:gd name="T10" fmla="*/ 53 w 910"/>
                  <a:gd name="T11" fmla="*/ 288 h 1358"/>
                  <a:gd name="T12" fmla="*/ 204 w 910"/>
                  <a:gd name="T13" fmla="*/ 102 h 1358"/>
                  <a:gd name="T14" fmla="*/ 843 w 910"/>
                  <a:gd name="T15" fmla="*/ 189 h 1358"/>
                  <a:gd name="T16" fmla="*/ 802 w 910"/>
                  <a:gd name="T17" fmla="*/ 255 h 1358"/>
                  <a:gd name="T18" fmla="*/ 438 w 910"/>
                  <a:gd name="T19" fmla="*/ 117 h 1358"/>
                  <a:gd name="T20" fmla="*/ 126 w 910"/>
                  <a:gd name="T21" fmla="*/ 392 h 1358"/>
                  <a:gd name="T22" fmla="*/ 473 w 910"/>
                  <a:gd name="T23" fmla="*/ 604 h 1358"/>
                  <a:gd name="T24" fmla="*/ 873 w 910"/>
                  <a:gd name="T25" fmla="*/ 983 h 1358"/>
                  <a:gd name="T26" fmla="*/ 0 w 910"/>
                  <a:gd name="T27" fmla="*/ 1046 h 1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10" h="1358">
                    <a:moveTo>
                      <a:pt x="0" y="1046"/>
                    </a:moveTo>
                    <a:cubicBezTo>
                      <a:pt x="44" y="983"/>
                      <a:pt x="44" y="983"/>
                      <a:pt x="44" y="983"/>
                    </a:cubicBezTo>
                    <a:cubicBezTo>
                      <a:pt x="44" y="983"/>
                      <a:pt x="189" y="1165"/>
                      <a:pt x="472" y="1165"/>
                    </a:cubicBezTo>
                    <a:cubicBezTo>
                      <a:pt x="754" y="1165"/>
                      <a:pt x="809" y="1012"/>
                      <a:pt x="802" y="897"/>
                    </a:cubicBezTo>
                    <a:cubicBezTo>
                      <a:pt x="795" y="764"/>
                      <a:pt x="703" y="725"/>
                      <a:pt x="357" y="651"/>
                    </a:cubicBezTo>
                    <a:cubicBezTo>
                      <a:pt x="63" y="589"/>
                      <a:pt x="23" y="428"/>
                      <a:pt x="53" y="288"/>
                    </a:cubicBezTo>
                    <a:cubicBezTo>
                      <a:pt x="66" y="230"/>
                      <a:pt x="112" y="152"/>
                      <a:pt x="204" y="102"/>
                    </a:cubicBezTo>
                    <a:cubicBezTo>
                      <a:pt x="359" y="19"/>
                      <a:pt x="613" y="0"/>
                      <a:pt x="843" y="189"/>
                    </a:cubicBezTo>
                    <a:cubicBezTo>
                      <a:pt x="802" y="255"/>
                      <a:pt x="802" y="255"/>
                      <a:pt x="802" y="255"/>
                    </a:cubicBezTo>
                    <a:cubicBezTo>
                      <a:pt x="802" y="255"/>
                      <a:pt x="654" y="113"/>
                      <a:pt x="438" y="117"/>
                    </a:cubicBezTo>
                    <a:cubicBezTo>
                      <a:pt x="223" y="121"/>
                      <a:pt x="102" y="236"/>
                      <a:pt x="126" y="392"/>
                    </a:cubicBezTo>
                    <a:cubicBezTo>
                      <a:pt x="145" y="511"/>
                      <a:pt x="216" y="537"/>
                      <a:pt x="473" y="604"/>
                    </a:cubicBezTo>
                    <a:cubicBezTo>
                      <a:pt x="751" y="676"/>
                      <a:pt x="910" y="712"/>
                      <a:pt x="873" y="983"/>
                    </a:cubicBezTo>
                    <a:cubicBezTo>
                      <a:pt x="833" y="1275"/>
                      <a:pt x="312" y="1358"/>
                      <a:pt x="0" y="104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2" name="Freeform 13"/>
            <p:cNvSpPr>
              <a:spLocks noEditPoints="1"/>
            </p:cNvSpPr>
            <p:nvPr/>
          </p:nvSpPr>
          <p:spPr bwMode="auto">
            <a:xfrm>
              <a:off x="1807585" y="769640"/>
              <a:ext cx="132039" cy="184855"/>
            </a:xfrm>
            <a:custGeom>
              <a:avLst/>
              <a:gdLst>
                <a:gd name="T0" fmla="*/ 57 w 57"/>
                <a:gd name="T1" fmla="*/ 78 h 79"/>
                <a:gd name="T2" fmla="*/ 49 w 57"/>
                <a:gd name="T3" fmla="*/ 78 h 79"/>
                <a:gd name="T4" fmla="*/ 49 w 57"/>
                <a:gd name="T5" fmla="*/ 66 h 79"/>
                <a:gd name="T6" fmla="*/ 27 w 57"/>
                <a:gd name="T7" fmla="*/ 79 h 79"/>
                <a:gd name="T8" fmla="*/ 0 w 57"/>
                <a:gd name="T9" fmla="*/ 50 h 79"/>
                <a:gd name="T10" fmla="*/ 27 w 57"/>
                <a:gd name="T11" fmla="*/ 22 h 79"/>
                <a:gd name="T12" fmla="*/ 49 w 57"/>
                <a:gd name="T13" fmla="*/ 35 h 79"/>
                <a:gd name="T14" fmla="*/ 49 w 57"/>
                <a:gd name="T15" fmla="*/ 0 h 79"/>
                <a:gd name="T16" fmla="*/ 57 w 57"/>
                <a:gd name="T17" fmla="*/ 0 h 79"/>
                <a:gd name="T18" fmla="*/ 57 w 57"/>
                <a:gd name="T19" fmla="*/ 78 h 79"/>
                <a:gd name="T20" fmla="*/ 49 w 57"/>
                <a:gd name="T21" fmla="*/ 51 h 79"/>
                <a:gd name="T22" fmla="*/ 29 w 57"/>
                <a:gd name="T23" fmla="*/ 30 h 79"/>
                <a:gd name="T24" fmla="*/ 8 w 57"/>
                <a:gd name="T25" fmla="*/ 51 h 79"/>
                <a:gd name="T26" fmla="*/ 29 w 57"/>
                <a:gd name="T27" fmla="*/ 71 h 79"/>
                <a:gd name="T28" fmla="*/ 49 w 57"/>
                <a:gd name="T29" fmla="*/ 5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79">
                  <a:moveTo>
                    <a:pt x="57" y="78"/>
                  </a:moveTo>
                  <a:cubicBezTo>
                    <a:pt x="49" y="78"/>
                    <a:pt x="49" y="78"/>
                    <a:pt x="49" y="78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5" y="74"/>
                    <a:pt x="37" y="79"/>
                    <a:pt x="27" y="79"/>
                  </a:cubicBezTo>
                  <a:cubicBezTo>
                    <a:pt x="11" y="79"/>
                    <a:pt x="0" y="67"/>
                    <a:pt x="0" y="50"/>
                  </a:cubicBezTo>
                  <a:cubicBezTo>
                    <a:pt x="0" y="34"/>
                    <a:pt x="11" y="22"/>
                    <a:pt x="27" y="22"/>
                  </a:cubicBezTo>
                  <a:cubicBezTo>
                    <a:pt x="37" y="22"/>
                    <a:pt x="45" y="27"/>
                    <a:pt x="49" y="35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57" y="78"/>
                  </a:lnTo>
                  <a:close/>
                  <a:moveTo>
                    <a:pt x="49" y="51"/>
                  </a:moveTo>
                  <a:cubicBezTo>
                    <a:pt x="49" y="38"/>
                    <a:pt x="40" y="30"/>
                    <a:pt x="29" y="30"/>
                  </a:cubicBezTo>
                  <a:cubicBezTo>
                    <a:pt x="17" y="30"/>
                    <a:pt x="8" y="38"/>
                    <a:pt x="8" y="51"/>
                  </a:cubicBezTo>
                  <a:cubicBezTo>
                    <a:pt x="8" y="63"/>
                    <a:pt x="17" y="71"/>
                    <a:pt x="29" y="71"/>
                  </a:cubicBezTo>
                  <a:cubicBezTo>
                    <a:pt x="40" y="71"/>
                    <a:pt x="49" y="63"/>
                    <a:pt x="49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4"/>
            <p:cNvSpPr>
              <a:spLocks noEditPoints="1"/>
            </p:cNvSpPr>
            <p:nvPr/>
          </p:nvSpPr>
          <p:spPr bwMode="auto">
            <a:xfrm>
              <a:off x="2022758" y="821477"/>
              <a:ext cx="109543" cy="133018"/>
            </a:xfrm>
            <a:custGeom>
              <a:avLst/>
              <a:gdLst>
                <a:gd name="T0" fmla="*/ 39 w 47"/>
                <a:gd name="T1" fmla="*/ 48 h 57"/>
                <a:gd name="T2" fmla="*/ 19 w 47"/>
                <a:gd name="T3" fmla="*/ 57 h 57"/>
                <a:gd name="T4" fmla="*/ 0 w 47"/>
                <a:gd name="T5" fmla="*/ 40 h 57"/>
                <a:gd name="T6" fmla="*/ 21 w 47"/>
                <a:gd name="T7" fmla="*/ 24 h 57"/>
                <a:gd name="T8" fmla="*/ 39 w 47"/>
                <a:gd name="T9" fmla="*/ 24 h 57"/>
                <a:gd name="T10" fmla="*/ 39 w 47"/>
                <a:gd name="T11" fmla="*/ 20 h 57"/>
                <a:gd name="T12" fmla="*/ 24 w 47"/>
                <a:gd name="T13" fmla="*/ 7 h 57"/>
                <a:gd name="T14" fmla="*/ 6 w 47"/>
                <a:gd name="T15" fmla="*/ 14 h 57"/>
                <a:gd name="T16" fmla="*/ 3 w 47"/>
                <a:gd name="T17" fmla="*/ 8 h 57"/>
                <a:gd name="T18" fmla="*/ 26 w 47"/>
                <a:gd name="T19" fmla="*/ 0 h 57"/>
                <a:gd name="T20" fmla="*/ 47 w 47"/>
                <a:gd name="T21" fmla="*/ 19 h 57"/>
                <a:gd name="T22" fmla="*/ 47 w 47"/>
                <a:gd name="T23" fmla="*/ 56 h 57"/>
                <a:gd name="T24" fmla="*/ 39 w 47"/>
                <a:gd name="T25" fmla="*/ 56 h 57"/>
                <a:gd name="T26" fmla="*/ 39 w 47"/>
                <a:gd name="T27" fmla="*/ 48 h 57"/>
                <a:gd name="T28" fmla="*/ 39 w 47"/>
                <a:gd name="T29" fmla="*/ 37 h 57"/>
                <a:gd name="T30" fmla="*/ 39 w 47"/>
                <a:gd name="T31" fmla="*/ 30 h 57"/>
                <a:gd name="T32" fmla="*/ 22 w 47"/>
                <a:gd name="T33" fmla="*/ 30 h 57"/>
                <a:gd name="T34" fmla="*/ 8 w 47"/>
                <a:gd name="T35" fmla="*/ 39 h 57"/>
                <a:gd name="T36" fmla="*/ 20 w 47"/>
                <a:gd name="T37" fmla="*/ 50 h 57"/>
                <a:gd name="T38" fmla="*/ 39 w 47"/>
                <a:gd name="T39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57">
                  <a:moveTo>
                    <a:pt x="39" y="48"/>
                  </a:moveTo>
                  <a:cubicBezTo>
                    <a:pt x="35" y="54"/>
                    <a:pt x="28" y="57"/>
                    <a:pt x="19" y="57"/>
                  </a:cubicBezTo>
                  <a:cubicBezTo>
                    <a:pt x="7" y="57"/>
                    <a:pt x="0" y="49"/>
                    <a:pt x="0" y="40"/>
                  </a:cubicBezTo>
                  <a:cubicBezTo>
                    <a:pt x="0" y="30"/>
                    <a:pt x="8" y="24"/>
                    <a:pt x="21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12"/>
                    <a:pt x="34" y="7"/>
                    <a:pt x="24" y="7"/>
                  </a:cubicBezTo>
                  <a:cubicBezTo>
                    <a:pt x="18" y="7"/>
                    <a:pt x="12" y="10"/>
                    <a:pt x="6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0" y="3"/>
                    <a:pt x="16" y="0"/>
                    <a:pt x="26" y="0"/>
                  </a:cubicBezTo>
                  <a:cubicBezTo>
                    <a:pt x="40" y="0"/>
                    <a:pt x="47" y="7"/>
                    <a:pt x="47" y="19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39" y="56"/>
                    <a:pt x="39" y="56"/>
                    <a:pt x="39" y="56"/>
                  </a:cubicBezTo>
                  <a:lnTo>
                    <a:pt x="39" y="48"/>
                  </a:lnTo>
                  <a:close/>
                  <a:moveTo>
                    <a:pt x="39" y="37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2" y="30"/>
                    <a:pt x="8" y="33"/>
                    <a:pt x="8" y="39"/>
                  </a:cubicBezTo>
                  <a:cubicBezTo>
                    <a:pt x="8" y="46"/>
                    <a:pt x="13" y="50"/>
                    <a:pt x="20" y="50"/>
                  </a:cubicBezTo>
                  <a:cubicBezTo>
                    <a:pt x="30" y="50"/>
                    <a:pt x="37" y="45"/>
                    <a:pt x="39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8" name="Freeform 15"/>
            <p:cNvSpPr>
              <a:spLocks/>
            </p:cNvSpPr>
            <p:nvPr/>
          </p:nvSpPr>
          <p:spPr bwMode="auto">
            <a:xfrm>
              <a:off x="2208593" y="791157"/>
              <a:ext cx="81180" cy="163338"/>
            </a:xfrm>
            <a:custGeom>
              <a:avLst/>
              <a:gdLst>
                <a:gd name="T0" fmla="*/ 35 w 35"/>
                <a:gd name="T1" fmla="*/ 66 h 70"/>
                <a:gd name="T2" fmla="*/ 22 w 35"/>
                <a:gd name="T3" fmla="*/ 70 h 70"/>
                <a:gd name="T4" fmla="*/ 8 w 35"/>
                <a:gd name="T5" fmla="*/ 54 h 70"/>
                <a:gd name="T6" fmla="*/ 8 w 35"/>
                <a:gd name="T7" fmla="*/ 22 h 70"/>
                <a:gd name="T8" fmla="*/ 0 w 35"/>
                <a:gd name="T9" fmla="*/ 22 h 70"/>
                <a:gd name="T10" fmla="*/ 0 w 35"/>
                <a:gd name="T11" fmla="*/ 15 h 70"/>
                <a:gd name="T12" fmla="*/ 8 w 35"/>
                <a:gd name="T13" fmla="*/ 15 h 70"/>
                <a:gd name="T14" fmla="*/ 8 w 35"/>
                <a:gd name="T15" fmla="*/ 0 h 70"/>
                <a:gd name="T16" fmla="*/ 16 w 35"/>
                <a:gd name="T17" fmla="*/ 0 h 70"/>
                <a:gd name="T18" fmla="*/ 16 w 35"/>
                <a:gd name="T19" fmla="*/ 15 h 70"/>
                <a:gd name="T20" fmla="*/ 34 w 35"/>
                <a:gd name="T21" fmla="*/ 15 h 70"/>
                <a:gd name="T22" fmla="*/ 34 w 35"/>
                <a:gd name="T23" fmla="*/ 22 h 70"/>
                <a:gd name="T24" fmla="*/ 16 w 35"/>
                <a:gd name="T25" fmla="*/ 22 h 70"/>
                <a:gd name="T26" fmla="*/ 16 w 35"/>
                <a:gd name="T27" fmla="*/ 52 h 70"/>
                <a:gd name="T28" fmla="*/ 23 w 35"/>
                <a:gd name="T29" fmla="*/ 62 h 70"/>
                <a:gd name="T30" fmla="*/ 32 w 35"/>
                <a:gd name="T31" fmla="*/ 59 h 70"/>
                <a:gd name="T32" fmla="*/ 35 w 35"/>
                <a:gd name="T33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70">
                  <a:moveTo>
                    <a:pt x="35" y="66"/>
                  </a:moveTo>
                  <a:cubicBezTo>
                    <a:pt x="31" y="68"/>
                    <a:pt x="27" y="70"/>
                    <a:pt x="22" y="70"/>
                  </a:cubicBezTo>
                  <a:cubicBezTo>
                    <a:pt x="14" y="70"/>
                    <a:pt x="8" y="65"/>
                    <a:pt x="8" y="5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9"/>
                    <a:pt x="19" y="62"/>
                    <a:pt x="23" y="62"/>
                  </a:cubicBezTo>
                  <a:cubicBezTo>
                    <a:pt x="26" y="62"/>
                    <a:pt x="29" y="61"/>
                    <a:pt x="32" y="59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9" name="Freeform 16"/>
            <p:cNvSpPr>
              <a:spLocks noEditPoints="1"/>
            </p:cNvSpPr>
            <p:nvPr/>
          </p:nvSpPr>
          <p:spPr bwMode="auto">
            <a:xfrm>
              <a:off x="2352369" y="821477"/>
              <a:ext cx="111500" cy="133018"/>
            </a:xfrm>
            <a:custGeom>
              <a:avLst/>
              <a:gdLst>
                <a:gd name="T0" fmla="*/ 40 w 48"/>
                <a:gd name="T1" fmla="*/ 48 h 57"/>
                <a:gd name="T2" fmla="*/ 19 w 48"/>
                <a:gd name="T3" fmla="*/ 57 h 57"/>
                <a:gd name="T4" fmla="*/ 0 w 48"/>
                <a:gd name="T5" fmla="*/ 40 h 57"/>
                <a:gd name="T6" fmla="*/ 21 w 48"/>
                <a:gd name="T7" fmla="*/ 24 h 57"/>
                <a:gd name="T8" fmla="*/ 40 w 48"/>
                <a:gd name="T9" fmla="*/ 24 h 57"/>
                <a:gd name="T10" fmla="*/ 40 w 48"/>
                <a:gd name="T11" fmla="*/ 20 h 57"/>
                <a:gd name="T12" fmla="*/ 25 w 48"/>
                <a:gd name="T13" fmla="*/ 7 h 57"/>
                <a:gd name="T14" fmla="*/ 7 w 48"/>
                <a:gd name="T15" fmla="*/ 14 h 57"/>
                <a:gd name="T16" fmla="*/ 3 w 48"/>
                <a:gd name="T17" fmla="*/ 8 h 57"/>
                <a:gd name="T18" fmla="*/ 26 w 48"/>
                <a:gd name="T19" fmla="*/ 0 h 57"/>
                <a:gd name="T20" fmla="*/ 48 w 48"/>
                <a:gd name="T21" fmla="*/ 19 h 57"/>
                <a:gd name="T22" fmla="*/ 48 w 48"/>
                <a:gd name="T23" fmla="*/ 56 h 57"/>
                <a:gd name="T24" fmla="*/ 40 w 48"/>
                <a:gd name="T25" fmla="*/ 56 h 57"/>
                <a:gd name="T26" fmla="*/ 40 w 48"/>
                <a:gd name="T27" fmla="*/ 48 h 57"/>
                <a:gd name="T28" fmla="*/ 40 w 48"/>
                <a:gd name="T29" fmla="*/ 37 h 57"/>
                <a:gd name="T30" fmla="*/ 40 w 48"/>
                <a:gd name="T31" fmla="*/ 30 h 57"/>
                <a:gd name="T32" fmla="*/ 22 w 48"/>
                <a:gd name="T33" fmla="*/ 30 h 57"/>
                <a:gd name="T34" fmla="*/ 8 w 48"/>
                <a:gd name="T35" fmla="*/ 39 h 57"/>
                <a:gd name="T36" fmla="*/ 21 w 48"/>
                <a:gd name="T37" fmla="*/ 50 h 57"/>
                <a:gd name="T38" fmla="*/ 40 w 48"/>
                <a:gd name="T39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57">
                  <a:moveTo>
                    <a:pt x="40" y="48"/>
                  </a:moveTo>
                  <a:cubicBezTo>
                    <a:pt x="35" y="54"/>
                    <a:pt x="28" y="57"/>
                    <a:pt x="19" y="57"/>
                  </a:cubicBezTo>
                  <a:cubicBezTo>
                    <a:pt x="8" y="57"/>
                    <a:pt x="0" y="49"/>
                    <a:pt x="0" y="40"/>
                  </a:cubicBezTo>
                  <a:cubicBezTo>
                    <a:pt x="0" y="30"/>
                    <a:pt x="8" y="24"/>
                    <a:pt x="2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2"/>
                    <a:pt x="35" y="7"/>
                    <a:pt x="25" y="7"/>
                  </a:cubicBezTo>
                  <a:cubicBezTo>
                    <a:pt x="19" y="7"/>
                    <a:pt x="13" y="10"/>
                    <a:pt x="7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1" y="3"/>
                    <a:pt x="17" y="0"/>
                    <a:pt x="26" y="0"/>
                  </a:cubicBezTo>
                  <a:cubicBezTo>
                    <a:pt x="40" y="0"/>
                    <a:pt x="48" y="7"/>
                    <a:pt x="48" y="19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0" y="56"/>
                    <a:pt x="40" y="56"/>
                    <a:pt x="40" y="56"/>
                  </a:cubicBezTo>
                  <a:lnTo>
                    <a:pt x="40" y="48"/>
                  </a:lnTo>
                  <a:close/>
                  <a:moveTo>
                    <a:pt x="40" y="37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3" y="30"/>
                    <a:pt x="8" y="33"/>
                    <a:pt x="8" y="39"/>
                  </a:cubicBezTo>
                  <a:cubicBezTo>
                    <a:pt x="8" y="46"/>
                    <a:pt x="13" y="50"/>
                    <a:pt x="21" y="50"/>
                  </a:cubicBezTo>
                  <a:cubicBezTo>
                    <a:pt x="30" y="50"/>
                    <a:pt x="38" y="45"/>
                    <a:pt x="40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8" name="Groupe 67"/>
          <p:cNvGrpSpPr/>
          <p:nvPr userDrawn="1"/>
        </p:nvGrpSpPr>
        <p:grpSpPr>
          <a:xfrm>
            <a:off x="9203958" y="5123025"/>
            <a:ext cx="2988042" cy="1436485"/>
            <a:chOff x="9203959" y="5123025"/>
            <a:chExt cx="2988042" cy="1436485"/>
          </a:xfrm>
        </p:grpSpPr>
        <p:sp>
          <p:nvSpPr>
            <p:cNvPr id="69" name="Arrondir un rectangle avec un coin du même côté 68"/>
            <p:cNvSpPr/>
            <p:nvPr/>
          </p:nvSpPr>
          <p:spPr>
            <a:xfrm rot="16200000">
              <a:off x="10535979" y="3791006"/>
              <a:ext cx="324001" cy="29880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9365836" y="5177303"/>
              <a:ext cx="1760345" cy="215444"/>
            </a:xfrm>
            <a:prstGeom prst="rect">
              <a:avLst/>
            </a:prstGeom>
          </p:spPr>
          <p:txBody>
            <a:bodyPr wrap="none" lIns="0" tIns="0" rIns="72000" bIns="0">
              <a:spAutoFit/>
            </a:bodyPr>
            <a:lstStyle/>
            <a:p>
              <a:r>
                <a:rPr lang="fr-FR" sz="1400" cap="all" dirty="0">
                  <a:solidFill>
                    <a:srgbClr val="FFFFFF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Big Data </a:t>
              </a:r>
              <a:r>
                <a:rPr lang="fr-FR" sz="1400" cap="all" dirty="0" smtClean="0">
                  <a:solidFill>
                    <a:srgbClr val="FFFFFF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Analytics</a:t>
              </a:r>
              <a:endParaRPr lang="fr-FR" sz="1100" dirty="0">
                <a:solidFill>
                  <a:srgbClr val="FFFFFF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Arrondir un rectangle avec un coin du même côté 70"/>
            <p:cNvSpPr/>
            <p:nvPr/>
          </p:nvSpPr>
          <p:spPr>
            <a:xfrm rot="16200000">
              <a:off x="10535981" y="4165971"/>
              <a:ext cx="324000" cy="298803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9365837" y="5549873"/>
              <a:ext cx="2049206" cy="215444"/>
            </a:xfrm>
            <a:prstGeom prst="rect">
              <a:avLst/>
            </a:prstGeom>
          </p:spPr>
          <p:txBody>
            <a:bodyPr wrap="none" lIns="0" tIns="0" rIns="72000" bIns="0">
              <a:spAutoFit/>
            </a:bodyPr>
            <a:lstStyle/>
            <a:p>
              <a:r>
                <a:rPr lang="fr-FR" sz="1400" cap="all" dirty="0">
                  <a:solidFill>
                    <a:srgbClr val="FFFFFF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Business Intelligence</a:t>
              </a:r>
              <a:endParaRPr lang="fr-FR" sz="1100" dirty="0">
                <a:solidFill>
                  <a:srgbClr val="FFFFFF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Arrondir un rectangle avec un coin du même côté 72"/>
            <p:cNvSpPr/>
            <p:nvPr/>
          </p:nvSpPr>
          <p:spPr>
            <a:xfrm rot="16200000">
              <a:off x="10539082" y="4537831"/>
              <a:ext cx="317796" cy="298804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365835" y="5922443"/>
              <a:ext cx="2534083" cy="215444"/>
            </a:xfrm>
            <a:prstGeom prst="rect">
              <a:avLst/>
            </a:prstGeom>
          </p:spPr>
          <p:txBody>
            <a:bodyPr wrap="none" lIns="0" tIns="0" rIns="72000" bIns="0">
              <a:spAutoFit/>
            </a:bodyPr>
            <a:lstStyle/>
            <a:p>
              <a:r>
                <a:rPr lang="fr-FR" sz="1400" cap="all" dirty="0">
                  <a:solidFill>
                    <a:srgbClr val="FFFFFF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Information </a:t>
              </a:r>
              <a:r>
                <a:rPr lang="fr-FR" sz="1400" cap="all" dirty="0" smtClean="0">
                  <a:solidFill>
                    <a:srgbClr val="FFFFFF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  <a:endParaRPr lang="fr-FR" sz="1100" dirty="0">
                <a:solidFill>
                  <a:srgbClr val="FFFFFF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5" name="Arrondir un rectangle avec un coin du même côté 74"/>
            <p:cNvSpPr/>
            <p:nvPr userDrawn="1"/>
          </p:nvSpPr>
          <p:spPr>
            <a:xfrm rot="16200000">
              <a:off x="10539083" y="4906591"/>
              <a:ext cx="317796" cy="298804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6" name="Rectangle 75"/>
            <p:cNvSpPr/>
            <p:nvPr userDrawn="1"/>
          </p:nvSpPr>
          <p:spPr>
            <a:xfrm>
              <a:off x="9365836" y="6295012"/>
              <a:ext cx="2588648" cy="215444"/>
            </a:xfrm>
            <a:prstGeom prst="rect">
              <a:avLst/>
            </a:prstGeom>
          </p:spPr>
          <p:txBody>
            <a:bodyPr wrap="none" lIns="0" tIns="0" rIns="72000" bIns="0">
              <a:spAutoFit/>
            </a:bodyPr>
            <a:lstStyle/>
            <a:p>
              <a:r>
                <a:rPr lang="fr-FR" sz="1400" cap="all" dirty="0" smtClean="0">
                  <a:solidFill>
                    <a:srgbClr val="FFFFFF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Performance management</a:t>
              </a:r>
              <a:endParaRPr lang="fr-FR" sz="1400" cap="all" dirty="0">
                <a:solidFill>
                  <a:srgbClr val="FFFFFF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0434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Message 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 17"/>
          <p:cNvSpPr/>
          <p:nvPr userDrawn="1"/>
        </p:nvSpPr>
        <p:spPr>
          <a:xfrm>
            <a:off x="6181280" y="771525"/>
            <a:ext cx="6010718" cy="5442478"/>
          </a:xfrm>
          <a:custGeom>
            <a:avLst/>
            <a:gdLst>
              <a:gd name="connsiteX0" fmla="*/ 2721239 w 6010718"/>
              <a:gd name="connsiteY0" fmla="*/ 0 h 5442478"/>
              <a:gd name="connsiteX1" fmla="*/ 2734119 w 6010718"/>
              <a:gd name="connsiteY1" fmla="*/ 650 h 5442478"/>
              <a:gd name="connsiteX2" fmla="*/ 2734119 w 6010718"/>
              <a:gd name="connsiteY2" fmla="*/ 0 h 5442478"/>
              <a:gd name="connsiteX3" fmla="*/ 6010718 w 6010718"/>
              <a:gd name="connsiteY3" fmla="*/ 0 h 5442478"/>
              <a:gd name="connsiteX4" fmla="*/ 6010718 w 6010718"/>
              <a:gd name="connsiteY4" fmla="*/ 5442478 h 5442478"/>
              <a:gd name="connsiteX5" fmla="*/ 2734119 w 6010718"/>
              <a:gd name="connsiteY5" fmla="*/ 5442478 h 5442478"/>
              <a:gd name="connsiteX6" fmla="*/ 2734119 w 6010718"/>
              <a:gd name="connsiteY6" fmla="*/ 5441828 h 5442478"/>
              <a:gd name="connsiteX7" fmla="*/ 2721239 w 6010718"/>
              <a:gd name="connsiteY7" fmla="*/ 5442478 h 5442478"/>
              <a:gd name="connsiteX8" fmla="*/ 0 w 6010718"/>
              <a:gd name="connsiteY8" fmla="*/ 2721239 h 5442478"/>
              <a:gd name="connsiteX9" fmla="*/ 2721239 w 6010718"/>
              <a:gd name="connsiteY9" fmla="*/ 0 h 54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0718" h="5442478">
                <a:moveTo>
                  <a:pt x="2721239" y="0"/>
                </a:moveTo>
                <a:lnTo>
                  <a:pt x="2734119" y="650"/>
                </a:lnTo>
                <a:lnTo>
                  <a:pt x="2734119" y="0"/>
                </a:lnTo>
                <a:lnTo>
                  <a:pt x="6010718" y="0"/>
                </a:lnTo>
                <a:lnTo>
                  <a:pt x="6010718" y="5442478"/>
                </a:lnTo>
                <a:lnTo>
                  <a:pt x="2734119" y="5442478"/>
                </a:lnTo>
                <a:lnTo>
                  <a:pt x="2734119" y="5441828"/>
                </a:lnTo>
                <a:lnTo>
                  <a:pt x="2721239" y="5442478"/>
                </a:lnTo>
                <a:cubicBezTo>
                  <a:pt x="1218340" y="5442478"/>
                  <a:pt x="0" y="4224138"/>
                  <a:pt x="0" y="2721239"/>
                </a:cubicBezTo>
                <a:cubicBezTo>
                  <a:pt x="0" y="1218340"/>
                  <a:pt x="1218340" y="0"/>
                  <a:pt x="272123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fr-FR" sz="1800" dirty="0" smtClean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6334726" y="924970"/>
            <a:ext cx="5135587" cy="5135587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Message clé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5136000" cy="1426031"/>
          </a:xfrm>
        </p:spPr>
        <p:txBody>
          <a:bodyPr numCol="1" spcCol="432000"/>
          <a:lstStyle>
            <a:lvl1pPr>
              <a:defRPr>
                <a:solidFill>
                  <a:schemeClr val="tx1"/>
                </a:solidFill>
              </a:defRPr>
            </a:lvl1pPr>
            <a:lvl2pPr>
              <a:buClrTx/>
              <a:defRPr/>
            </a:lvl2pPr>
            <a:lvl5pPr>
              <a:defRPr/>
            </a:lvl5pPr>
          </a:lstStyle>
          <a:p>
            <a:pPr lvl="0"/>
            <a:r>
              <a:rPr lang="fr-FR" noProof="0" dirty="0" smtClean="0"/>
              <a:t>Modifiez les styles du texte du masque 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 smtClean="0"/>
              <a:t>Titre de la partie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983219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space réservé du texte 15"/>
          <p:cNvSpPr>
            <a:spLocks noGrp="1"/>
          </p:cNvSpPr>
          <p:nvPr>
            <p:ph type="body" sz="quarter" idx="20"/>
          </p:nvPr>
        </p:nvSpPr>
        <p:spPr>
          <a:xfrm>
            <a:off x="721100" y="4394471"/>
            <a:ext cx="51336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3"/>
          </p:nvPr>
        </p:nvSpPr>
        <p:spPr>
          <a:xfrm>
            <a:off x="2559515" y="1397421"/>
            <a:ext cx="3295185" cy="221599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600" b="1" cap="all" baseline="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7" name="Espace réservé du texte 15"/>
          <p:cNvSpPr>
            <a:spLocks noGrp="1"/>
          </p:cNvSpPr>
          <p:nvPr>
            <p:ph type="body" sz="quarter" idx="14"/>
          </p:nvPr>
        </p:nvSpPr>
        <p:spPr>
          <a:xfrm>
            <a:off x="2559515" y="1661959"/>
            <a:ext cx="3295185" cy="24622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8" name="Espace réservé du texte 15"/>
          <p:cNvSpPr>
            <a:spLocks noGrp="1"/>
          </p:cNvSpPr>
          <p:nvPr>
            <p:ph type="body" sz="quarter" idx="15"/>
          </p:nvPr>
        </p:nvSpPr>
        <p:spPr>
          <a:xfrm>
            <a:off x="2559515" y="1970169"/>
            <a:ext cx="3295185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i="1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9" name="Espace réservé du texte 15"/>
          <p:cNvSpPr>
            <a:spLocks noGrp="1"/>
          </p:cNvSpPr>
          <p:nvPr>
            <p:ph type="body" sz="quarter" idx="16"/>
          </p:nvPr>
        </p:nvSpPr>
        <p:spPr>
          <a:xfrm>
            <a:off x="2559515" y="2188849"/>
            <a:ext cx="3295185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i="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 smtClean="0"/>
              <a:t>Titre de la partie</a:t>
            </a:r>
            <a:endParaRPr lang="fr-FR" noProof="0" dirty="0"/>
          </a:p>
        </p:txBody>
      </p:sp>
      <p:sp>
        <p:nvSpPr>
          <p:cNvPr id="20" name="Espace réservé du texte 15"/>
          <p:cNvSpPr>
            <a:spLocks noGrp="1"/>
          </p:cNvSpPr>
          <p:nvPr>
            <p:ph type="body" sz="quarter" idx="17"/>
          </p:nvPr>
        </p:nvSpPr>
        <p:spPr>
          <a:xfrm>
            <a:off x="721100" y="2659728"/>
            <a:ext cx="5133600" cy="180049"/>
          </a:xfrm>
          <a:noFill/>
        </p:spPr>
        <p:txBody>
          <a:bodyPr anchor="b"/>
          <a:lstStyle>
            <a:lvl1pPr algn="r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43" name="Espace réservé du texte 42"/>
          <p:cNvSpPr>
            <a:spLocks noGrp="1"/>
          </p:cNvSpPr>
          <p:nvPr>
            <p:ph type="body" sz="quarter" idx="18" hasCustomPrompt="1"/>
          </p:nvPr>
        </p:nvSpPr>
        <p:spPr>
          <a:xfrm>
            <a:off x="721100" y="2866269"/>
            <a:ext cx="51336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4" name="Espace réservé du texte 15"/>
          <p:cNvSpPr>
            <a:spLocks noGrp="1"/>
          </p:cNvSpPr>
          <p:nvPr>
            <p:ph type="body" sz="quarter" idx="19"/>
          </p:nvPr>
        </p:nvSpPr>
        <p:spPr>
          <a:xfrm>
            <a:off x="719401" y="2947122"/>
            <a:ext cx="5135299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8" name="Espace réservé pour une image  77"/>
          <p:cNvSpPr>
            <a:spLocks noGrp="1"/>
          </p:cNvSpPr>
          <p:nvPr>
            <p:ph type="pic" sz="quarter" idx="12" hasCustomPrompt="1"/>
          </p:nvPr>
        </p:nvSpPr>
        <p:spPr>
          <a:xfrm>
            <a:off x="770285" y="1123950"/>
            <a:ext cx="1553815" cy="1553815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 cmpd="sng">
            <a:solidFill>
              <a:schemeClr val="bg2">
                <a:alpha val="20000"/>
              </a:schemeClr>
            </a:solidFill>
          </a:ln>
          <a:effectLst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</a:t>
            </a:r>
            <a:br>
              <a:rPr lang="fr-FR" dirty="0" smtClean="0"/>
            </a:br>
            <a:r>
              <a:rPr lang="fr-FR" dirty="0" smtClean="0"/>
              <a:t>pour insérer une photo</a:t>
            </a:r>
            <a:endParaRPr lang="fr-FR" dirty="0"/>
          </a:p>
        </p:txBody>
      </p:sp>
      <p:sp>
        <p:nvSpPr>
          <p:cNvPr id="47" name="Espace réservé du texte 15"/>
          <p:cNvSpPr>
            <a:spLocks noGrp="1"/>
          </p:cNvSpPr>
          <p:nvPr>
            <p:ph type="body" sz="quarter" idx="22"/>
          </p:nvPr>
        </p:nvSpPr>
        <p:spPr>
          <a:xfrm>
            <a:off x="719401" y="4681865"/>
            <a:ext cx="5135299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48" name="Espace réservé du texte 15"/>
          <p:cNvSpPr>
            <a:spLocks noGrp="1"/>
          </p:cNvSpPr>
          <p:nvPr>
            <p:ph type="body" sz="quarter" idx="23"/>
          </p:nvPr>
        </p:nvSpPr>
        <p:spPr>
          <a:xfrm>
            <a:off x="6339000" y="1348933"/>
            <a:ext cx="51336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49" name="Espace réservé du texte 48"/>
          <p:cNvSpPr>
            <a:spLocks noGrp="1"/>
          </p:cNvSpPr>
          <p:nvPr>
            <p:ph type="body" sz="quarter" idx="24" hasCustomPrompt="1"/>
          </p:nvPr>
        </p:nvSpPr>
        <p:spPr>
          <a:xfrm>
            <a:off x="6339000" y="1555474"/>
            <a:ext cx="51336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0" name="Espace réservé du texte 15"/>
          <p:cNvSpPr>
            <a:spLocks noGrp="1"/>
          </p:cNvSpPr>
          <p:nvPr>
            <p:ph type="body" sz="quarter" idx="25" hasCustomPrompt="1"/>
          </p:nvPr>
        </p:nvSpPr>
        <p:spPr>
          <a:xfrm>
            <a:off x="6337301" y="1636327"/>
            <a:ext cx="5135299" cy="160813"/>
          </a:xfrm>
        </p:spPr>
        <p:txBody>
          <a:bodyPr anchor="t"/>
          <a:lstStyle>
            <a:lvl1pPr algn="ctr"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LOGOS</a:t>
            </a:r>
          </a:p>
        </p:txBody>
      </p:sp>
      <p:sp>
        <p:nvSpPr>
          <p:cNvPr id="51" name="Espace réservé du texte 15"/>
          <p:cNvSpPr>
            <a:spLocks noGrp="1"/>
          </p:cNvSpPr>
          <p:nvPr>
            <p:ph type="body" sz="quarter" idx="26"/>
          </p:nvPr>
        </p:nvSpPr>
        <p:spPr>
          <a:xfrm>
            <a:off x="6340699" y="2659728"/>
            <a:ext cx="51336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52" name="Espace réservé du texte 51"/>
          <p:cNvSpPr>
            <a:spLocks noGrp="1"/>
          </p:cNvSpPr>
          <p:nvPr>
            <p:ph type="body" sz="quarter" idx="27" hasCustomPrompt="1"/>
          </p:nvPr>
        </p:nvSpPr>
        <p:spPr>
          <a:xfrm>
            <a:off x="6340699" y="2866269"/>
            <a:ext cx="51336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4" name="Espace réservé du texte 15"/>
          <p:cNvSpPr>
            <a:spLocks noGrp="1"/>
          </p:cNvSpPr>
          <p:nvPr>
            <p:ph type="body" sz="quarter" idx="28"/>
          </p:nvPr>
        </p:nvSpPr>
        <p:spPr>
          <a:xfrm>
            <a:off x="6339000" y="2947122"/>
            <a:ext cx="5135299" cy="160813"/>
          </a:xfrm>
        </p:spPr>
        <p:txBody>
          <a:bodyPr numCol="2" spcCol="360000" anchor="t"/>
          <a:lstStyle>
            <a:lvl1pPr>
              <a:lnSpc>
                <a:spcPct val="95000"/>
              </a:lnSpc>
              <a:spcBef>
                <a:spcPts val="400"/>
              </a:spcBef>
              <a:defRPr sz="1100" b="1" cap="none" baseline="0">
                <a:solidFill>
                  <a:schemeClr val="accent6"/>
                </a:solidFill>
              </a:defRPr>
            </a:lvl1pPr>
            <a:lvl2pPr marL="0" indent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None/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55" name="Espace réservé du texte 54"/>
          <p:cNvSpPr>
            <a:spLocks noGrp="1"/>
          </p:cNvSpPr>
          <p:nvPr>
            <p:ph type="body" sz="quarter" idx="29" hasCustomPrompt="1"/>
          </p:nvPr>
        </p:nvSpPr>
        <p:spPr>
          <a:xfrm>
            <a:off x="721100" y="4617638"/>
            <a:ext cx="51336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56511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 - 3 pers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 smtClean="0"/>
              <a:t>Titre de la partie</a:t>
            </a:r>
            <a:endParaRPr lang="fr-FR" noProof="0" dirty="0"/>
          </a:p>
        </p:txBody>
      </p:sp>
      <p:sp>
        <p:nvSpPr>
          <p:cNvPr id="8" name="Espace réservé pour une image  77"/>
          <p:cNvSpPr>
            <a:spLocks noGrp="1"/>
          </p:cNvSpPr>
          <p:nvPr>
            <p:ph type="pic" sz="quarter" idx="12" hasCustomPrompt="1"/>
          </p:nvPr>
        </p:nvSpPr>
        <p:spPr>
          <a:xfrm>
            <a:off x="770286" y="1220990"/>
            <a:ext cx="1346218" cy="13462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 cmpd="sng">
            <a:solidFill>
              <a:schemeClr val="bg2">
                <a:alpha val="20000"/>
              </a:schemeClr>
            </a:solidFill>
          </a:ln>
          <a:effectLst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</a:t>
            </a:r>
            <a:br>
              <a:rPr lang="fr-FR" dirty="0" smtClean="0"/>
            </a:br>
            <a:r>
              <a:rPr lang="fr-FR" dirty="0" smtClean="0"/>
              <a:t>pour insérer une photo</a:t>
            </a:r>
            <a:endParaRPr lang="fr-FR" dirty="0"/>
          </a:p>
        </p:txBody>
      </p:sp>
      <p:sp>
        <p:nvSpPr>
          <p:cNvPr id="11" name="Espace réservé pour une image  77"/>
          <p:cNvSpPr>
            <a:spLocks noGrp="1"/>
          </p:cNvSpPr>
          <p:nvPr>
            <p:ph type="pic" sz="quarter" idx="13" hasCustomPrompt="1"/>
          </p:nvPr>
        </p:nvSpPr>
        <p:spPr>
          <a:xfrm>
            <a:off x="4399311" y="1220990"/>
            <a:ext cx="1346218" cy="13462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 cmpd="sng">
            <a:solidFill>
              <a:schemeClr val="bg2">
                <a:alpha val="20000"/>
              </a:schemeClr>
            </a:solidFill>
          </a:ln>
          <a:effectLst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</a:t>
            </a:r>
            <a:br>
              <a:rPr lang="fr-FR" dirty="0" smtClean="0"/>
            </a:br>
            <a:r>
              <a:rPr lang="fr-FR" dirty="0" smtClean="0"/>
              <a:t>pour insérer une photo</a:t>
            </a:r>
            <a:endParaRPr lang="fr-FR" dirty="0"/>
          </a:p>
        </p:txBody>
      </p:sp>
      <p:sp>
        <p:nvSpPr>
          <p:cNvPr id="12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8037861" y="1220990"/>
            <a:ext cx="1346218" cy="13462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 cmpd="sng">
            <a:solidFill>
              <a:schemeClr val="bg2">
                <a:alpha val="20000"/>
              </a:schemeClr>
            </a:solidFill>
          </a:ln>
          <a:effectLst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</a:t>
            </a:r>
            <a:br>
              <a:rPr lang="fr-FR" dirty="0" smtClean="0"/>
            </a:br>
            <a:r>
              <a:rPr lang="fr-FR" dirty="0" smtClean="0"/>
              <a:t>pour insérer une photo</a:t>
            </a:r>
            <a:endParaRPr lang="fr-FR" dirty="0"/>
          </a:p>
        </p:txBody>
      </p:sp>
      <p:sp>
        <p:nvSpPr>
          <p:cNvPr id="7" name="Espace réservé du texte 15"/>
          <p:cNvSpPr>
            <a:spLocks noGrp="1"/>
          </p:cNvSpPr>
          <p:nvPr>
            <p:ph type="body" sz="quarter" idx="15"/>
          </p:nvPr>
        </p:nvSpPr>
        <p:spPr>
          <a:xfrm>
            <a:off x="2283290" y="1425121"/>
            <a:ext cx="1908000" cy="193899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400" b="1" cap="all" baseline="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9" name="Espace réservé du texte 15"/>
          <p:cNvSpPr>
            <a:spLocks noGrp="1"/>
          </p:cNvSpPr>
          <p:nvPr>
            <p:ph type="body" sz="quarter" idx="16"/>
          </p:nvPr>
        </p:nvSpPr>
        <p:spPr>
          <a:xfrm>
            <a:off x="2283290" y="1661959"/>
            <a:ext cx="1908000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0" name="Espace réservé du texte 15"/>
          <p:cNvSpPr>
            <a:spLocks noGrp="1"/>
          </p:cNvSpPr>
          <p:nvPr>
            <p:ph type="body" sz="quarter" idx="17"/>
          </p:nvPr>
        </p:nvSpPr>
        <p:spPr>
          <a:xfrm>
            <a:off x="2283290" y="197016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1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8"/>
          </p:nvPr>
        </p:nvSpPr>
        <p:spPr>
          <a:xfrm>
            <a:off x="2283290" y="218884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4" name="Espace réservé du texte 15"/>
          <p:cNvSpPr>
            <a:spLocks noGrp="1"/>
          </p:cNvSpPr>
          <p:nvPr>
            <p:ph type="body" sz="quarter" idx="19"/>
          </p:nvPr>
        </p:nvSpPr>
        <p:spPr>
          <a:xfrm>
            <a:off x="721100" y="2668041"/>
            <a:ext cx="3492000" cy="180049"/>
          </a:xfrm>
          <a:noFill/>
        </p:spPr>
        <p:txBody>
          <a:bodyPr anchor="b"/>
          <a:lstStyle>
            <a:lvl1pPr algn="r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20" hasCustomPrompt="1"/>
          </p:nvPr>
        </p:nvSpPr>
        <p:spPr>
          <a:xfrm>
            <a:off x="721100" y="2874582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21"/>
          </p:nvPr>
        </p:nvSpPr>
        <p:spPr>
          <a:xfrm>
            <a:off x="719401" y="2955435"/>
            <a:ext cx="3492000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7" name="Espace réservé du texte 15"/>
          <p:cNvSpPr>
            <a:spLocks noGrp="1"/>
          </p:cNvSpPr>
          <p:nvPr>
            <p:ph type="body" sz="quarter" idx="22"/>
          </p:nvPr>
        </p:nvSpPr>
        <p:spPr>
          <a:xfrm>
            <a:off x="5929115" y="1425121"/>
            <a:ext cx="1908000" cy="193899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400" b="1" cap="all" baseline="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8" name="Espace réservé du texte 15"/>
          <p:cNvSpPr>
            <a:spLocks noGrp="1"/>
          </p:cNvSpPr>
          <p:nvPr>
            <p:ph type="body" sz="quarter" idx="23"/>
          </p:nvPr>
        </p:nvSpPr>
        <p:spPr>
          <a:xfrm>
            <a:off x="5929115" y="1661959"/>
            <a:ext cx="1908000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9" name="Espace réservé du texte 15"/>
          <p:cNvSpPr>
            <a:spLocks noGrp="1"/>
          </p:cNvSpPr>
          <p:nvPr>
            <p:ph type="body" sz="quarter" idx="24"/>
          </p:nvPr>
        </p:nvSpPr>
        <p:spPr>
          <a:xfrm>
            <a:off x="5929115" y="197016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1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0" name="Espace réservé du texte 15"/>
          <p:cNvSpPr>
            <a:spLocks noGrp="1"/>
          </p:cNvSpPr>
          <p:nvPr>
            <p:ph type="body" sz="quarter" idx="25"/>
          </p:nvPr>
        </p:nvSpPr>
        <p:spPr>
          <a:xfrm>
            <a:off x="5929115" y="218884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1" name="Espace réservé du texte 15"/>
          <p:cNvSpPr>
            <a:spLocks noGrp="1"/>
          </p:cNvSpPr>
          <p:nvPr>
            <p:ph type="body" sz="quarter" idx="26"/>
          </p:nvPr>
        </p:nvSpPr>
        <p:spPr>
          <a:xfrm>
            <a:off x="4366925" y="2668041"/>
            <a:ext cx="3492000" cy="180049"/>
          </a:xfrm>
          <a:noFill/>
        </p:spPr>
        <p:txBody>
          <a:bodyPr anchor="b"/>
          <a:lstStyle>
            <a:lvl1pPr algn="r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2" name="Espace réservé du texte 21"/>
          <p:cNvSpPr>
            <a:spLocks noGrp="1"/>
          </p:cNvSpPr>
          <p:nvPr>
            <p:ph type="body" sz="quarter" idx="27" hasCustomPrompt="1"/>
          </p:nvPr>
        </p:nvSpPr>
        <p:spPr>
          <a:xfrm>
            <a:off x="4366925" y="2874582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5"/>
          <p:cNvSpPr>
            <a:spLocks noGrp="1"/>
          </p:cNvSpPr>
          <p:nvPr>
            <p:ph type="body" sz="quarter" idx="28"/>
          </p:nvPr>
        </p:nvSpPr>
        <p:spPr>
          <a:xfrm>
            <a:off x="4365226" y="2955435"/>
            <a:ext cx="3492000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4" name="Espace réservé du texte 15"/>
          <p:cNvSpPr>
            <a:spLocks noGrp="1"/>
          </p:cNvSpPr>
          <p:nvPr>
            <p:ph type="body" sz="quarter" idx="29"/>
          </p:nvPr>
        </p:nvSpPr>
        <p:spPr>
          <a:xfrm>
            <a:off x="9578401" y="1425121"/>
            <a:ext cx="1908000" cy="193899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400" b="1" cap="all" baseline="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5" name="Espace réservé du texte 15"/>
          <p:cNvSpPr>
            <a:spLocks noGrp="1"/>
          </p:cNvSpPr>
          <p:nvPr>
            <p:ph type="body" sz="quarter" idx="30"/>
          </p:nvPr>
        </p:nvSpPr>
        <p:spPr>
          <a:xfrm>
            <a:off x="9578401" y="1661959"/>
            <a:ext cx="1908000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6" name="Espace réservé du texte 15"/>
          <p:cNvSpPr>
            <a:spLocks noGrp="1"/>
          </p:cNvSpPr>
          <p:nvPr>
            <p:ph type="body" sz="quarter" idx="31"/>
          </p:nvPr>
        </p:nvSpPr>
        <p:spPr>
          <a:xfrm>
            <a:off x="9578401" y="197016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1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7" name="Espace réservé du texte 15"/>
          <p:cNvSpPr>
            <a:spLocks noGrp="1"/>
          </p:cNvSpPr>
          <p:nvPr>
            <p:ph type="body" sz="quarter" idx="32"/>
          </p:nvPr>
        </p:nvSpPr>
        <p:spPr>
          <a:xfrm>
            <a:off x="9578401" y="218884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8" name="Espace réservé du texte 15"/>
          <p:cNvSpPr>
            <a:spLocks noGrp="1"/>
          </p:cNvSpPr>
          <p:nvPr>
            <p:ph type="body" sz="quarter" idx="33"/>
          </p:nvPr>
        </p:nvSpPr>
        <p:spPr>
          <a:xfrm>
            <a:off x="8016211" y="2668041"/>
            <a:ext cx="3492000" cy="180049"/>
          </a:xfrm>
          <a:noFill/>
        </p:spPr>
        <p:txBody>
          <a:bodyPr anchor="b"/>
          <a:lstStyle>
            <a:lvl1pPr algn="r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34" hasCustomPrompt="1"/>
          </p:nvPr>
        </p:nvSpPr>
        <p:spPr>
          <a:xfrm>
            <a:off x="8016211" y="2874582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5"/>
          <p:cNvSpPr>
            <a:spLocks noGrp="1"/>
          </p:cNvSpPr>
          <p:nvPr>
            <p:ph type="body" sz="quarter" idx="35"/>
          </p:nvPr>
        </p:nvSpPr>
        <p:spPr>
          <a:xfrm>
            <a:off x="8014512" y="2955435"/>
            <a:ext cx="3492000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31" name="Espace réservé du texte 15"/>
          <p:cNvSpPr>
            <a:spLocks noGrp="1"/>
          </p:cNvSpPr>
          <p:nvPr>
            <p:ph type="body" sz="quarter" idx="36"/>
          </p:nvPr>
        </p:nvSpPr>
        <p:spPr>
          <a:xfrm>
            <a:off x="719400" y="5128296"/>
            <a:ext cx="34920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32" name="Espace réservé du texte 31"/>
          <p:cNvSpPr>
            <a:spLocks noGrp="1"/>
          </p:cNvSpPr>
          <p:nvPr>
            <p:ph type="body" sz="quarter" idx="37" hasCustomPrompt="1"/>
          </p:nvPr>
        </p:nvSpPr>
        <p:spPr>
          <a:xfrm>
            <a:off x="719400" y="5334837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3" name="Espace réservé du texte 15"/>
          <p:cNvSpPr>
            <a:spLocks noGrp="1"/>
          </p:cNvSpPr>
          <p:nvPr>
            <p:ph type="body" sz="quarter" idx="38" hasCustomPrompt="1"/>
          </p:nvPr>
        </p:nvSpPr>
        <p:spPr>
          <a:xfrm>
            <a:off x="717701" y="5415690"/>
            <a:ext cx="3492000" cy="160813"/>
          </a:xfrm>
        </p:spPr>
        <p:txBody>
          <a:bodyPr anchor="t"/>
          <a:lstStyle>
            <a:lvl1pPr algn="ctr"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LOGOS</a:t>
            </a:r>
          </a:p>
        </p:txBody>
      </p:sp>
      <p:sp>
        <p:nvSpPr>
          <p:cNvPr id="34" name="Espace réservé du texte 15"/>
          <p:cNvSpPr>
            <a:spLocks noGrp="1"/>
          </p:cNvSpPr>
          <p:nvPr>
            <p:ph type="body" sz="quarter" idx="39"/>
          </p:nvPr>
        </p:nvSpPr>
        <p:spPr>
          <a:xfrm>
            <a:off x="4366925" y="5128296"/>
            <a:ext cx="34920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35" name="Espace réservé du texte 34"/>
          <p:cNvSpPr>
            <a:spLocks noGrp="1"/>
          </p:cNvSpPr>
          <p:nvPr>
            <p:ph type="body" sz="quarter" idx="40" hasCustomPrompt="1"/>
          </p:nvPr>
        </p:nvSpPr>
        <p:spPr>
          <a:xfrm>
            <a:off x="4366925" y="5334837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6" name="Espace réservé du texte 15"/>
          <p:cNvSpPr>
            <a:spLocks noGrp="1"/>
          </p:cNvSpPr>
          <p:nvPr>
            <p:ph type="body" sz="quarter" idx="41" hasCustomPrompt="1"/>
          </p:nvPr>
        </p:nvSpPr>
        <p:spPr>
          <a:xfrm>
            <a:off x="4366925" y="5415690"/>
            <a:ext cx="3492000" cy="160813"/>
          </a:xfrm>
        </p:spPr>
        <p:txBody>
          <a:bodyPr anchor="t"/>
          <a:lstStyle>
            <a:lvl1pPr algn="ctr"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LOGOS</a:t>
            </a:r>
          </a:p>
        </p:txBody>
      </p:sp>
      <p:sp>
        <p:nvSpPr>
          <p:cNvPr id="37" name="Espace réservé du texte 15"/>
          <p:cNvSpPr>
            <a:spLocks noGrp="1"/>
          </p:cNvSpPr>
          <p:nvPr>
            <p:ph type="body" sz="quarter" idx="42"/>
          </p:nvPr>
        </p:nvSpPr>
        <p:spPr>
          <a:xfrm>
            <a:off x="8014512" y="5128296"/>
            <a:ext cx="34920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38" name="Espace réservé du texte 37"/>
          <p:cNvSpPr>
            <a:spLocks noGrp="1"/>
          </p:cNvSpPr>
          <p:nvPr>
            <p:ph type="body" sz="quarter" idx="43" hasCustomPrompt="1"/>
          </p:nvPr>
        </p:nvSpPr>
        <p:spPr>
          <a:xfrm>
            <a:off x="8014512" y="5334837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9" name="Espace réservé du texte 15"/>
          <p:cNvSpPr>
            <a:spLocks noGrp="1"/>
          </p:cNvSpPr>
          <p:nvPr>
            <p:ph type="body" sz="quarter" idx="44" hasCustomPrompt="1"/>
          </p:nvPr>
        </p:nvSpPr>
        <p:spPr>
          <a:xfrm>
            <a:off x="8014512" y="5415690"/>
            <a:ext cx="3492000" cy="160813"/>
          </a:xfrm>
        </p:spPr>
        <p:txBody>
          <a:bodyPr anchor="t"/>
          <a:lstStyle>
            <a:lvl1pPr algn="ctr"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LOGOS</a:t>
            </a:r>
          </a:p>
        </p:txBody>
      </p:sp>
    </p:spTree>
    <p:extLst>
      <p:ext uri="{BB962C8B-B14F-4D97-AF65-F5344CB8AC3E}">
        <p14:creationId xmlns:p14="http://schemas.microsoft.com/office/powerpoint/2010/main" val="269850935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0"/>
            <a:ext cx="12192000" cy="6858779"/>
          </a:xfrm>
          <a:prstGeom prst="rect">
            <a:avLst/>
          </a:prstGeom>
          <a:solidFill>
            <a:srgbClr val="001C3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fr-FR" sz="1800" dirty="0" smtClean="0"/>
          </a:p>
        </p:txBody>
      </p:sp>
      <p:sp>
        <p:nvSpPr>
          <p:cNvPr id="23" name="Forme libre 22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24" name="Groupe 23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25" name="Ellipse 24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/>
            </a:p>
          </p:txBody>
        </p:sp>
        <p:sp>
          <p:nvSpPr>
            <p:cNvPr id="26" name="Bouée 25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Ellipse 26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/>
            </a:p>
          </p:txBody>
        </p:sp>
      </p:grpSp>
      <p:grpSp>
        <p:nvGrpSpPr>
          <p:cNvPr id="28" name="Groupe 27"/>
          <p:cNvGrpSpPr/>
          <p:nvPr userDrawn="1"/>
        </p:nvGrpSpPr>
        <p:grpSpPr>
          <a:xfrm>
            <a:off x="5534457" y="1440360"/>
            <a:ext cx="1123087" cy="1578711"/>
            <a:chOff x="5334807" y="2367474"/>
            <a:chExt cx="1123087" cy="1578711"/>
          </a:xfrm>
        </p:grpSpPr>
        <p:sp>
          <p:nvSpPr>
            <p:cNvPr id="29" name="Rectangle 6"/>
            <p:cNvSpPr>
              <a:spLocks noChangeArrowheads="1"/>
            </p:cNvSpPr>
            <p:nvPr/>
          </p:nvSpPr>
          <p:spPr bwMode="auto">
            <a:xfrm>
              <a:off x="5334807" y="2367474"/>
              <a:ext cx="1123087" cy="93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noProof="0" dirty="0"/>
            </a:p>
          </p:txBody>
        </p:sp>
        <p:sp>
          <p:nvSpPr>
            <p:cNvPr id="30" name="Rectangle 7"/>
            <p:cNvSpPr>
              <a:spLocks noChangeArrowheads="1"/>
            </p:cNvSpPr>
            <p:nvPr/>
          </p:nvSpPr>
          <p:spPr bwMode="auto">
            <a:xfrm>
              <a:off x="5334807" y="3109193"/>
              <a:ext cx="1123087" cy="94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noProof="0" dirty="0"/>
            </a:p>
          </p:txBody>
        </p:sp>
        <p:sp>
          <p:nvSpPr>
            <p:cNvPr id="31" name="Rectangle 8"/>
            <p:cNvSpPr>
              <a:spLocks noChangeArrowheads="1"/>
            </p:cNvSpPr>
            <p:nvPr/>
          </p:nvSpPr>
          <p:spPr bwMode="auto">
            <a:xfrm>
              <a:off x="5334807" y="3852034"/>
              <a:ext cx="1123087" cy="94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noProof="0" dirty="0"/>
            </a:p>
          </p:txBody>
        </p:sp>
      </p:grpSp>
      <p:grpSp>
        <p:nvGrpSpPr>
          <p:cNvPr id="41" name="Groupe 40"/>
          <p:cNvGrpSpPr/>
          <p:nvPr userDrawn="1"/>
        </p:nvGrpSpPr>
        <p:grpSpPr>
          <a:xfrm>
            <a:off x="9871200" y="6120000"/>
            <a:ext cx="2141143" cy="659220"/>
            <a:chOff x="323850" y="295275"/>
            <a:chExt cx="2141143" cy="659220"/>
          </a:xfrm>
        </p:grpSpPr>
        <p:grpSp>
          <p:nvGrpSpPr>
            <p:cNvPr id="42" name="Groupe 41"/>
            <p:cNvGrpSpPr/>
            <p:nvPr/>
          </p:nvGrpSpPr>
          <p:grpSpPr>
            <a:xfrm>
              <a:off x="323850" y="295275"/>
              <a:ext cx="2141143" cy="420949"/>
              <a:chOff x="-6827838" y="1014413"/>
              <a:chExt cx="25960388" cy="5103813"/>
            </a:xfrm>
            <a:solidFill>
              <a:schemeClr val="bg1"/>
            </a:solidFill>
          </p:grpSpPr>
          <p:sp>
            <p:nvSpPr>
              <p:cNvPr id="47" name="Freeform 5"/>
              <p:cNvSpPr>
                <a:spLocks/>
              </p:cNvSpPr>
              <p:nvPr/>
            </p:nvSpPr>
            <p:spPr bwMode="auto">
              <a:xfrm>
                <a:off x="-6827838" y="1190625"/>
                <a:ext cx="3605213" cy="4471988"/>
              </a:xfrm>
              <a:custGeom>
                <a:avLst/>
                <a:gdLst>
                  <a:gd name="T0" fmla="*/ 0 w 2271"/>
                  <a:gd name="T1" fmla="*/ 0 h 2817"/>
                  <a:gd name="T2" fmla="*/ 177 w 2271"/>
                  <a:gd name="T3" fmla="*/ 0 h 2817"/>
                  <a:gd name="T4" fmla="*/ 177 w 2271"/>
                  <a:gd name="T5" fmla="*/ 1802 h 2817"/>
                  <a:gd name="T6" fmla="*/ 1997 w 2271"/>
                  <a:gd name="T7" fmla="*/ 0 h 2817"/>
                  <a:gd name="T8" fmla="*/ 2235 w 2271"/>
                  <a:gd name="T9" fmla="*/ 0 h 2817"/>
                  <a:gd name="T10" fmla="*/ 1023 w 2271"/>
                  <a:gd name="T11" fmla="*/ 1222 h 2817"/>
                  <a:gd name="T12" fmla="*/ 2271 w 2271"/>
                  <a:gd name="T13" fmla="*/ 2817 h 2817"/>
                  <a:gd name="T14" fmla="*/ 2051 w 2271"/>
                  <a:gd name="T15" fmla="*/ 2817 h 2817"/>
                  <a:gd name="T16" fmla="*/ 881 w 2271"/>
                  <a:gd name="T17" fmla="*/ 1345 h 2817"/>
                  <a:gd name="T18" fmla="*/ 177 w 2271"/>
                  <a:gd name="T19" fmla="*/ 2048 h 2817"/>
                  <a:gd name="T20" fmla="*/ 177 w 2271"/>
                  <a:gd name="T21" fmla="*/ 2806 h 2817"/>
                  <a:gd name="T22" fmla="*/ 0 w 2271"/>
                  <a:gd name="T23" fmla="*/ 2806 h 2817"/>
                  <a:gd name="T24" fmla="*/ 0 w 2271"/>
                  <a:gd name="T25" fmla="*/ 0 h 2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1" h="2817">
                    <a:moveTo>
                      <a:pt x="0" y="0"/>
                    </a:moveTo>
                    <a:lnTo>
                      <a:pt x="177" y="0"/>
                    </a:lnTo>
                    <a:lnTo>
                      <a:pt x="177" y="1802"/>
                    </a:lnTo>
                    <a:lnTo>
                      <a:pt x="1997" y="0"/>
                    </a:lnTo>
                    <a:lnTo>
                      <a:pt x="2235" y="0"/>
                    </a:lnTo>
                    <a:lnTo>
                      <a:pt x="1023" y="1222"/>
                    </a:lnTo>
                    <a:lnTo>
                      <a:pt x="2271" y="2817"/>
                    </a:lnTo>
                    <a:lnTo>
                      <a:pt x="2051" y="2817"/>
                    </a:lnTo>
                    <a:lnTo>
                      <a:pt x="881" y="1345"/>
                    </a:lnTo>
                    <a:lnTo>
                      <a:pt x="177" y="2048"/>
                    </a:lnTo>
                    <a:lnTo>
                      <a:pt x="177" y="2806"/>
                    </a:lnTo>
                    <a:lnTo>
                      <a:pt x="0" y="280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Rectangle 6"/>
              <p:cNvSpPr>
                <a:spLocks noChangeArrowheads="1"/>
              </p:cNvSpPr>
              <p:nvPr/>
            </p:nvSpPr>
            <p:spPr bwMode="auto">
              <a:xfrm>
                <a:off x="-2379663" y="1190625"/>
                <a:ext cx="3181350" cy="263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ectangle 7"/>
              <p:cNvSpPr>
                <a:spLocks noChangeArrowheads="1"/>
              </p:cNvSpPr>
              <p:nvPr/>
            </p:nvSpPr>
            <p:spPr bwMode="auto">
              <a:xfrm>
                <a:off x="-2379663" y="3292475"/>
                <a:ext cx="3181350" cy="266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Rectangle 8"/>
              <p:cNvSpPr>
                <a:spLocks noChangeArrowheads="1"/>
              </p:cNvSpPr>
              <p:nvPr/>
            </p:nvSpPr>
            <p:spPr bwMode="auto">
              <a:xfrm>
                <a:off x="-2379663" y="5395913"/>
                <a:ext cx="3181350" cy="266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9"/>
              <p:cNvSpPr>
                <a:spLocks/>
              </p:cNvSpPr>
              <p:nvPr/>
            </p:nvSpPr>
            <p:spPr bwMode="auto">
              <a:xfrm>
                <a:off x="1703387" y="1190625"/>
                <a:ext cx="4076700" cy="4471988"/>
              </a:xfrm>
              <a:custGeom>
                <a:avLst/>
                <a:gdLst>
                  <a:gd name="T0" fmla="*/ 0 w 2568"/>
                  <a:gd name="T1" fmla="*/ 0 h 2817"/>
                  <a:gd name="T2" fmla="*/ 217 w 2568"/>
                  <a:gd name="T3" fmla="*/ 0 h 2817"/>
                  <a:gd name="T4" fmla="*/ 1295 w 2568"/>
                  <a:gd name="T5" fmla="*/ 1492 h 2817"/>
                  <a:gd name="T6" fmla="*/ 2353 w 2568"/>
                  <a:gd name="T7" fmla="*/ 0 h 2817"/>
                  <a:gd name="T8" fmla="*/ 2568 w 2568"/>
                  <a:gd name="T9" fmla="*/ 0 h 2817"/>
                  <a:gd name="T10" fmla="*/ 1382 w 2568"/>
                  <a:gd name="T11" fmla="*/ 1674 h 2817"/>
                  <a:gd name="T12" fmla="*/ 1382 w 2568"/>
                  <a:gd name="T13" fmla="*/ 2817 h 2817"/>
                  <a:gd name="T14" fmla="*/ 1198 w 2568"/>
                  <a:gd name="T15" fmla="*/ 2817 h 2817"/>
                  <a:gd name="T16" fmla="*/ 1198 w 2568"/>
                  <a:gd name="T17" fmla="*/ 1674 h 2817"/>
                  <a:gd name="T18" fmla="*/ 0 w 2568"/>
                  <a:gd name="T19" fmla="*/ 0 h 2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68" h="2817">
                    <a:moveTo>
                      <a:pt x="0" y="0"/>
                    </a:moveTo>
                    <a:lnTo>
                      <a:pt x="217" y="0"/>
                    </a:lnTo>
                    <a:lnTo>
                      <a:pt x="1295" y="1492"/>
                    </a:lnTo>
                    <a:lnTo>
                      <a:pt x="2353" y="0"/>
                    </a:lnTo>
                    <a:lnTo>
                      <a:pt x="2568" y="0"/>
                    </a:lnTo>
                    <a:lnTo>
                      <a:pt x="1382" y="1674"/>
                    </a:lnTo>
                    <a:lnTo>
                      <a:pt x="1382" y="2817"/>
                    </a:lnTo>
                    <a:lnTo>
                      <a:pt x="1198" y="2817"/>
                    </a:lnTo>
                    <a:lnTo>
                      <a:pt x="1198" y="1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Freeform 10"/>
              <p:cNvSpPr>
                <a:spLocks/>
              </p:cNvSpPr>
              <p:nvPr/>
            </p:nvSpPr>
            <p:spPr bwMode="auto">
              <a:xfrm>
                <a:off x="6673850" y="1171575"/>
                <a:ext cx="3578225" cy="4491038"/>
              </a:xfrm>
              <a:custGeom>
                <a:avLst/>
                <a:gdLst>
                  <a:gd name="T0" fmla="*/ 0 w 954"/>
                  <a:gd name="T1" fmla="*/ 0 h 1195"/>
                  <a:gd name="T2" fmla="*/ 282 w 954"/>
                  <a:gd name="T3" fmla="*/ 0 h 1195"/>
                  <a:gd name="T4" fmla="*/ 620 w 954"/>
                  <a:gd name="T5" fmla="*/ 15 h 1195"/>
                  <a:gd name="T6" fmla="*/ 921 w 954"/>
                  <a:gd name="T7" fmla="*/ 339 h 1195"/>
                  <a:gd name="T8" fmla="*/ 568 w 954"/>
                  <a:gd name="T9" fmla="*/ 688 h 1195"/>
                  <a:gd name="T10" fmla="*/ 954 w 954"/>
                  <a:gd name="T11" fmla="*/ 1195 h 1195"/>
                  <a:gd name="T12" fmla="*/ 857 w 954"/>
                  <a:gd name="T13" fmla="*/ 1195 h 1195"/>
                  <a:gd name="T14" fmla="*/ 475 w 954"/>
                  <a:gd name="T15" fmla="*/ 688 h 1195"/>
                  <a:gd name="T16" fmla="*/ 475 w 954"/>
                  <a:gd name="T17" fmla="*/ 627 h 1195"/>
                  <a:gd name="T18" fmla="*/ 847 w 954"/>
                  <a:gd name="T19" fmla="*/ 358 h 1195"/>
                  <a:gd name="T20" fmla="*/ 442 w 954"/>
                  <a:gd name="T21" fmla="*/ 75 h 1195"/>
                  <a:gd name="T22" fmla="*/ 78 w 954"/>
                  <a:gd name="T23" fmla="*/ 75 h 1195"/>
                  <a:gd name="T24" fmla="*/ 78 w 954"/>
                  <a:gd name="T25" fmla="*/ 1195 h 1195"/>
                  <a:gd name="T26" fmla="*/ 0 w 954"/>
                  <a:gd name="T27" fmla="*/ 1195 h 1195"/>
                  <a:gd name="T28" fmla="*/ 0 w 954"/>
                  <a:gd name="T29" fmla="*/ 0 h 1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4" h="1195">
                    <a:moveTo>
                      <a:pt x="0" y="0"/>
                    </a:moveTo>
                    <a:cubicBezTo>
                      <a:pt x="0" y="0"/>
                      <a:pt x="250" y="1"/>
                      <a:pt x="282" y="0"/>
                    </a:cubicBezTo>
                    <a:cubicBezTo>
                      <a:pt x="314" y="0"/>
                      <a:pt x="541" y="2"/>
                      <a:pt x="620" y="15"/>
                    </a:cubicBezTo>
                    <a:cubicBezTo>
                      <a:pt x="772" y="40"/>
                      <a:pt x="914" y="138"/>
                      <a:pt x="921" y="339"/>
                    </a:cubicBezTo>
                    <a:cubicBezTo>
                      <a:pt x="933" y="673"/>
                      <a:pt x="568" y="688"/>
                      <a:pt x="568" y="688"/>
                    </a:cubicBezTo>
                    <a:cubicBezTo>
                      <a:pt x="954" y="1195"/>
                      <a:pt x="954" y="1195"/>
                      <a:pt x="954" y="1195"/>
                    </a:cubicBezTo>
                    <a:cubicBezTo>
                      <a:pt x="857" y="1195"/>
                      <a:pt x="857" y="1195"/>
                      <a:pt x="857" y="1195"/>
                    </a:cubicBezTo>
                    <a:cubicBezTo>
                      <a:pt x="475" y="688"/>
                      <a:pt x="475" y="688"/>
                      <a:pt x="475" y="688"/>
                    </a:cubicBezTo>
                    <a:cubicBezTo>
                      <a:pt x="475" y="627"/>
                      <a:pt x="475" y="627"/>
                      <a:pt x="475" y="627"/>
                    </a:cubicBezTo>
                    <a:cubicBezTo>
                      <a:pt x="475" y="627"/>
                      <a:pt x="847" y="635"/>
                      <a:pt x="847" y="358"/>
                    </a:cubicBezTo>
                    <a:cubicBezTo>
                      <a:pt x="847" y="40"/>
                      <a:pt x="471" y="77"/>
                      <a:pt x="442" y="75"/>
                    </a:cubicBezTo>
                    <a:cubicBezTo>
                      <a:pt x="416" y="74"/>
                      <a:pt x="78" y="75"/>
                      <a:pt x="78" y="75"/>
                    </a:cubicBezTo>
                    <a:cubicBezTo>
                      <a:pt x="78" y="1195"/>
                      <a:pt x="78" y="1195"/>
                      <a:pt x="78" y="1195"/>
                    </a:cubicBezTo>
                    <a:cubicBezTo>
                      <a:pt x="0" y="1195"/>
                      <a:pt x="0" y="1195"/>
                      <a:pt x="0" y="119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11"/>
              <p:cNvSpPr>
                <a:spLocks/>
              </p:cNvSpPr>
              <p:nvPr/>
            </p:nvSpPr>
            <p:spPr bwMode="auto">
              <a:xfrm>
                <a:off x="11145838" y="1190625"/>
                <a:ext cx="3819525" cy="4491038"/>
              </a:xfrm>
              <a:custGeom>
                <a:avLst/>
                <a:gdLst>
                  <a:gd name="T0" fmla="*/ 0 w 1018"/>
                  <a:gd name="T1" fmla="*/ 0 h 1195"/>
                  <a:gd name="T2" fmla="*/ 74 w 1018"/>
                  <a:gd name="T3" fmla="*/ 0 h 1195"/>
                  <a:gd name="T4" fmla="*/ 74 w 1018"/>
                  <a:gd name="T5" fmla="*/ 657 h 1195"/>
                  <a:gd name="T6" fmla="*/ 487 w 1018"/>
                  <a:gd name="T7" fmla="*/ 1122 h 1195"/>
                  <a:gd name="T8" fmla="*/ 897 w 1018"/>
                  <a:gd name="T9" fmla="*/ 683 h 1195"/>
                  <a:gd name="T10" fmla="*/ 897 w 1018"/>
                  <a:gd name="T11" fmla="*/ 0 h 1195"/>
                  <a:gd name="T12" fmla="*/ 974 w 1018"/>
                  <a:gd name="T13" fmla="*/ 0 h 1195"/>
                  <a:gd name="T14" fmla="*/ 974 w 1018"/>
                  <a:gd name="T15" fmla="*/ 616 h 1195"/>
                  <a:gd name="T16" fmla="*/ 487 w 1018"/>
                  <a:gd name="T17" fmla="*/ 1195 h 1195"/>
                  <a:gd name="T18" fmla="*/ 0 w 1018"/>
                  <a:gd name="T19" fmla="*/ 592 h 1195"/>
                  <a:gd name="T20" fmla="*/ 0 w 1018"/>
                  <a:gd name="T21" fmla="*/ 0 h 1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8" h="1195">
                    <a:moveTo>
                      <a:pt x="0" y="0"/>
                    </a:moveTo>
                    <a:cubicBezTo>
                      <a:pt x="74" y="0"/>
                      <a:pt x="74" y="0"/>
                      <a:pt x="74" y="0"/>
                    </a:cubicBezTo>
                    <a:cubicBezTo>
                      <a:pt x="74" y="657"/>
                      <a:pt x="74" y="657"/>
                      <a:pt x="74" y="657"/>
                    </a:cubicBezTo>
                    <a:cubicBezTo>
                      <a:pt x="74" y="813"/>
                      <a:pt x="110" y="1122"/>
                      <a:pt x="487" y="1122"/>
                    </a:cubicBezTo>
                    <a:cubicBezTo>
                      <a:pt x="862" y="1122"/>
                      <a:pt x="897" y="856"/>
                      <a:pt x="897" y="683"/>
                    </a:cubicBezTo>
                    <a:cubicBezTo>
                      <a:pt x="897" y="590"/>
                      <a:pt x="897" y="0"/>
                      <a:pt x="897" y="0"/>
                    </a:cubicBezTo>
                    <a:cubicBezTo>
                      <a:pt x="974" y="0"/>
                      <a:pt x="974" y="0"/>
                      <a:pt x="974" y="0"/>
                    </a:cubicBezTo>
                    <a:cubicBezTo>
                      <a:pt x="974" y="616"/>
                      <a:pt x="974" y="616"/>
                      <a:pt x="974" y="616"/>
                    </a:cubicBezTo>
                    <a:cubicBezTo>
                      <a:pt x="974" y="767"/>
                      <a:pt x="1018" y="1195"/>
                      <a:pt x="487" y="1195"/>
                    </a:cubicBezTo>
                    <a:cubicBezTo>
                      <a:pt x="0" y="1195"/>
                      <a:pt x="0" y="795"/>
                      <a:pt x="0" y="59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12"/>
              <p:cNvSpPr>
                <a:spLocks/>
              </p:cNvSpPr>
              <p:nvPr/>
            </p:nvSpPr>
            <p:spPr bwMode="auto">
              <a:xfrm>
                <a:off x="15719425" y="1014413"/>
                <a:ext cx="3413125" cy="5103813"/>
              </a:xfrm>
              <a:custGeom>
                <a:avLst/>
                <a:gdLst>
                  <a:gd name="T0" fmla="*/ 0 w 910"/>
                  <a:gd name="T1" fmla="*/ 1046 h 1358"/>
                  <a:gd name="T2" fmla="*/ 44 w 910"/>
                  <a:gd name="T3" fmla="*/ 983 h 1358"/>
                  <a:gd name="T4" fmla="*/ 472 w 910"/>
                  <a:gd name="T5" fmla="*/ 1165 h 1358"/>
                  <a:gd name="T6" fmla="*/ 802 w 910"/>
                  <a:gd name="T7" fmla="*/ 897 h 1358"/>
                  <a:gd name="T8" fmla="*/ 357 w 910"/>
                  <a:gd name="T9" fmla="*/ 651 h 1358"/>
                  <a:gd name="T10" fmla="*/ 53 w 910"/>
                  <a:gd name="T11" fmla="*/ 288 h 1358"/>
                  <a:gd name="T12" fmla="*/ 204 w 910"/>
                  <a:gd name="T13" fmla="*/ 102 h 1358"/>
                  <a:gd name="T14" fmla="*/ 843 w 910"/>
                  <a:gd name="T15" fmla="*/ 189 h 1358"/>
                  <a:gd name="T16" fmla="*/ 802 w 910"/>
                  <a:gd name="T17" fmla="*/ 255 h 1358"/>
                  <a:gd name="T18" fmla="*/ 438 w 910"/>
                  <a:gd name="T19" fmla="*/ 117 h 1358"/>
                  <a:gd name="T20" fmla="*/ 126 w 910"/>
                  <a:gd name="T21" fmla="*/ 392 h 1358"/>
                  <a:gd name="T22" fmla="*/ 473 w 910"/>
                  <a:gd name="T23" fmla="*/ 604 h 1358"/>
                  <a:gd name="T24" fmla="*/ 873 w 910"/>
                  <a:gd name="T25" fmla="*/ 983 h 1358"/>
                  <a:gd name="T26" fmla="*/ 0 w 910"/>
                  <a:gd name="T27" fmla="*/ 1046 h 1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10" h="1358">
                    <a:moveTo>
                      <a:pt x="0" y="1046"/>
                    </a:moveTo>
                    <a:cubicBezTo>
                      <a:pt x="44" y="983"/>
                      <a:pt x="44" y="983"/>
                      <a:pt x="44" y="983"/>
                    </a:cubicBezTo>
                    <a:cubicBezTo>
                      <a:pt x="44" y="983"/>
                      <a:pt x="189" y="1165"/>
                      <a:pt x="472" y="1165"/>
                    </a:cubicBezTo>
                    <a:cubicBezTo>
                      <a:pt x="754" y="1165"/>
                      <a:pt x="809" y="1012"/>
                      <a:pt x="802" y="897"/>
                    </a:cubicBezTo>
                    <a:cubicBezTo>
                      <a:pt x="795" y="764"/>
                      <a:pt x="703" y="725"/>
                      <a:pt x="357" y="651"/>
                    </a:cubicBezTo>
                    <a:cubicBezTo>
                      <a:pt x="63" y="589"/>
                      <a:pt x="23" y="428"/>
                      <a:pt x="53" y="288"/>
                    </a:cubicBezTo>
                    <a:cubicBezTo>
                      <a:pt x="66" y="230"/>
                      <a:pt x="112" y="152"/>
                      <a:pt x="204" y="102"/>
                    </a:cubicBezTo>
                    <a:cubicBezTo>
                      <a:pt x="359" y="19"/>
                      <a:pt x="613" y="0"/>
                      <a:pt x="843" y="189"/>
                    </a:cubicBezTo>
                    <a:cubicBezTo>
                      <a:pt x="802" y="255"/>
                      <a:pt x="802" y="255"/>
                      <a:pt x="802" y="255"/>
                    </a:cubicBezTo>
                    <a:cubicBezTo>
                      <a:pt x="802" y="255"/>
                      <a:pt x="654" y="113"/>
                      <a:pt x="438" y="117"/>
                    </a:cubicBezTo>
                    <a:cubicBezTo>
                      <a:pt x="223" y="121"/>
                      <a:pt x="102" y="236"/>
                      <a:pt x="126" y="392"/>
                    </a:cubicBezTo>
                    <a:cubicBezTo>
                      <a:pt x="145" y="511"/>
                      <a:pt x="216" y="537"/>
                      <a:pt x="473" y="604"/>
                    </a:cubicBezTo>
                    <a:cubicBezTo>
                      <a:pt x="751" y="676"/>
                      <a:pt x="910" y="712"/>
                      <a:pt x="873" y="983"/>
                    </a:cubicBezTo>
                    <a:cubicBezTo>
                      <a:pt x="833" y="1275"/>
                      <a:pt x="312" y="1358"/>
                      <a:pt x="0" y="104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3" name="Freeform 13"/>
            <p:cNvSpPr>
              <a:spLocks noEditPoints="1"/>
            </p:cNvSpPr>
            <p:nvPr/>
          </p:nvSpPr>
          <p:spPr bwMode="auto">
            <a:xfrm>
              <a:off x="1807585" y="769640"/>
              <a:ext cx="132039" cy="184855"/>
            </a:xfrm>
            <a:custGeom>
              <a:avLst/>
              <a:gdLst>
                <a:gd name="T0" fmla="*/ 57 w 57"/>
                <a:gd name="T1" fmla="*/ 78 h 79"/>
                <a:gd name="T2" fmla="*/ 49 w 57"/>
                <a:gd name="T3" fmla="*/ 78 h 79"/>
                <a:gd name="T4" fmla="*/ 49 w 57"/>
                <a:gd name="T5" fmla="*/ 66 h 79"/>
                <a:gd name="T6" fmla="*/ 27 w 57"/>
                <a:gd name="T7" fmla="*/ 79 h 79"/>
                <a:gd name="T8" fmla="*/ 0 w 57"/>
                <a:gd name="T9" fmla="*/ 50 h 79"/>
                <a:gd name="T10" fmla="*/ 27 w 57"/>
                <a:gd name="T11" fmla="*/ 22 h 79"/>
                <a:gd name="T12" fmla="*/ 49 w 57"/>
                <a:gd name="T13" fmla="*/ 35 h 79"/>
                <a:gd name="T14" fmla="*/ 49 w 57"/>
                <a:gd name="T15" fmla="*/ 0 h 79"/>
                <a:gd name="T16" fmla="*/ 57 w 57"/>
                <a:gd name="T17" fmla="*/ 0 h 79"/>
                <a:gd name="T18" fmla="*/ 57 w 57"/>
                <a:gd name="T19" fmla="*/ 78 h 79"/>
                <a:gd name="T20" fmla="*/ 49 w 57"/>
                <a:gd name="T21" fmla="*/ 51 h 79"/>
                <a:gd name="T22" fmla="*/ 29 w 57"/>
                <a:gd name="T23" fmla="*/ 30 h 79"/>
                <a:gd name="T24" fmla="*/ 8 w 57"/>
                <a:gd name="T25" fmla="*/ 51 h 79"/>
                <a:gd name="T26" fmla="*/ 29 w 57"/>
                <a:gd name="T27" fmla="*/ 71 h 79"/>
                <a:gd name="T28" fmla="*/ 49 w 57"/>
                <a:gd name="T29" fmla="*/ 5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79">
                  <a:moveTo>
                    <a:pt x="57" y="78"/>
                  </a:moveTo>
                  <a:cubicBezTo>
                    <a:pt x="49" y="78"/>
                    <a:pt x="49" y="78"/>
                    <a:pt x="49" y="78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5" y="74"/>
                    <a:pt x="37" y="79"/>
                    <a:pt x="27" y="79"/>
                  </a:cubicBezTo>
                  <a:cubicBezTo>
                    <a:pt x="11" y="79"/>
                    <a:pt x="0" y="67"/>
                    <a:pt x="0" y="50"/>
                  </a:cubicBezTo>
                  <a:cubicBezTo>
                    <a:pt x="0" y="34"/>
                    <a:pt x="11" y="22"/>
                    <a:pt x="27" y="22"/>
                  </a:cubicBezTo>
                  <a:cubicBezTo>
                    <a:pt x="37" y="22"/>
                    <a:pt x="45" y="27"/>
                    <a:pt x="49" y="35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57" y="78"/>
                  </a:lnTo>
                  <a:close/>
                  <a:moveTo>
                    <a:pt x="49" y="51"/>
                  </a:moveTo>
                  <a:cubicBezTo>
                    <a:pt x="49" y="38"/>
                    <a:pt x="40" y="30"/>
                    <a:pt x="29" y="30"/>
                  </a:cubicBezTo>
                  <a:cubicBezTo>
                    <a:pt x="17" y="30"/>
                    <a:pt x="8" y="38"/>
                    <a:pt x="8" y="51"/>
                  </a:cubicBezTo>
                  <a:cubicBezTo>
                    <a:pt x="8" y="63"/>
                    <a:pt x="17" y="71"/>
                    <a:pt x="29" y="71"/>
                  </a:cubicBezTo>
                  <a:cubicBezTo>
                    <a:pt x="40" y="71"/>
                    <a:pt x="49" y="63"/>
                    <a:pt x="49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4" name="Freeform 14"/>
            <p:cNvSpPr>
              <a:spLocks noEditPoints="1"/>
            </p:cNvSpPr>
            <p:nvPr/>
          </p:nvSpPr>
          <p:spPr bwMode="auto">
            <a:xfrm>
              <a:off x="2022758" y="821477"/>
              <a:ext cx="109543" cy="133018"/>
            </a:xfrm>
            <a:custGeom>
              <a:avLst/>
              <a:gdLst>
                <a:gd name="T0" fmla="*/ 39 w 47"/>
                <a:gd name="T1" fmla="*/ 48 h 57"/>
                <a:gd name="T2" fmla="*/ 19 w 47"/>
                <a:gd name="T3" fmla="*/ 57 h 57"/>
                <a:gd name="T4" fmla="*/ 0 w 47"/>
                <a:gd name="T5" fmla="*/ 40 h 57"/>
                <a:gd name="T6" fmla="*/ 21 w 47"/>
                <a:gd name="T7" fmla="*/ 24 h 57"/>
                <a:gd name="T8" fmla="*/ 39 w 47"/>
                <a:gd name="T9" fmla="*/ 24 h 57"/>
                <a:gd name="T10" fmla="*/ 39 w 47"/>
                <a:gd name="T11" fmla="*/ 20 h 57"/>
                <a:gd name="T12" fmla="*/ 24 w 47"/>
                <a:gd name="T13" fmla="*/ 7 h 57"/>
                <a:gd name="T14" fmla="*/ 6 w 47"/>
                <a:gd name="T15" fmla="*/ 14 h 57"/>
                <a:gd name="T16" fmla="*/ 3 w 47"/>
                <a:gd name="T17" fmla="*/ 8 h 57"/>
                <a:gd name="T18" fmla="*/ 26 w 47"/>
                <a:gd name="T19" fmla="*/ 0 h 57"/>
                <a:gd name="T20" fmla="*/ 47 w 47"/>
                <a:gd name="T21" fmla="*/ 19 h 57"/>
                <a:gd name="T22" fmla="*/ 47 w 47"/>
                <a:gd name="T23" fmla="*/ 56 h 57"/>
                <a:gd name="T24" fmla="*/ 39 w 47"/>
                <a:gd name="T25" fmla="*/ 56 h 57"/>
                <a:gd name="T26" fmla="*/ 39 w 47"/>
                <a:gd name="T27" fmla="*/ 48 h 57"/>
                <a:gd name="T28" fmla="*/ 39 w 47"/>
                <a:gd name="T29" fmla="*/ 37 h 57"/>
                <a:gd name="T30" fmla="*/ 39 w 47"/>
                <a:gd name="T31" fmla="*/ 30 h 57"/>
                <a:gd name="T32" fmla="*/ 22 w 47"/>
                <a:gd name="T33" fmla="*/ 30 h 57"/>
                <a:gd name="T34" fmla="*/ 8 w 47"/>
                <a:gd name="T35" fmla="*/ 39 h 57"/>
                <a:gd name="T36" fmla="*/ 20 w 47"/>
                <a:gd name="T37" fmla="*/ 50 h 57"/>
                <a:gd name="T38" fmla="*/ 39 w 47"/>
                <a:gd name="T39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57">
                  <a:moveTo>
                    <a:pt x="39" y="48"/>
                  </a:moveTo>
                  <a:cubicBezTo>
                    <a:pt x="35" y="54"/>
                    <a:pt x="28" y="57"/>
                    <a:pt x="19" y="57"/>
                  </a:cubicBezTo>
                  <a:cubicBezTo>
                    <a:pt x="7" y="57"/>
                    <a:pt x="0" y="49"/>
                    <a:pt x="0" y="40"/>
                  </a:cubicBezTo>
                  <a:cubicBezTo>
                    <a:pt x="0" y="30"/>
                    <a:pt x="8" y="24"/>
                    <a:pt x="21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12"/>
                    <a:pt x="34" y="7"/>
                    <a:pt x="24" y="7"/>
                  </a:cubicBezTo>
                  <a:cubicBezTo>
                    <a:pt x="18" y="7"/>
                    <a:pt x="12" y="10"/>
                    <a:pt x="6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0" y="3"/>
                    <a:pt x="16" y="0"/>
                    <a:pt x="26" y="0"/>
                  </a:cubicBezTo>
                  <a:cubicBezTo>
                    <a:pt x="40" y="0"/>
                    <a:pt x="47" y="7"/>
                    <a:pt x="47" y="19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39" y="56"/>
                    <a:pt x="39" y="56"/>
                    <a:pt x="39" y="56"/>
                  </a:cubicBezTo>
                  <a:lnTo>
                    <a:pt x="39" y="48"/>
                  </a:lnTo>
                  <a:close/>
                  <a:moveTo>
                    <a:pt x="39" y="37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2" y="30"/>
                    <a:pt x="8" y="33"/>
                    <a:pt x="8" y="39"/>
                  </a:cubicBezTo>
                  <a:cubicBezTo>
                    <a:pt x="8" y="46"/>
                    <a:pt x="13" y="50"/>
                    <a:pt x="20" y="50"/>
                  </a:cubicBezTo>
                  <a:cubicBezTo>
                    <a:pt x="30" y="50"/>
                    <a:pt x="37" y="45"/>
                    <a:pt x="39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Freeform 15"/>
            <p:cNvSpPr>
              <a:spLocks/>
            </p:cNvSpPr>
            <p:nvPr/>
          </p:nvSpPr>
          <p:spPr bwMode="auto">
            <a:xfrm>
              <a:off x="2208593" y="791157"/>
              <a:ext cx="81180" cy="163338"/>
            </a:xfrm>
            <a:custGeom>
              <a:avLst/>
              <a:gdLst>
                <a:gd name="T0" fmla="*/ 35 w 35"/>
                <a:gd name="T1" fmla="*/ 66 h 70"/>
                <a:gd name="T2" fmla="*/ 22 w 35"/>
                <a:gd name="T3" fmla="*/ 70 h 70"/>
                <a:gd name="T4" fmla="*/ 8 w 35"/>
                <a:gd name="T5" fmla="*/ 54 h 70"/>
                <a:gd name="T6" fmla="*/ 8 w 35"/>
                <a:gd name="T7" fmla="*/ 22 h 70"/>
                <a:gd name="T8" fmla="*/ 0 w 35"/>
                <a:gd name="T9" fmla="*/ 22 h 70"/>
                <a:gd name="T10" fmla="*/ 0 w 35"/>
                <a:gd name="T11" fmla="*/ 15 h 70"/>
                <a:gd name="T12" fmla="*/ 8 w 35"/>
                <a:gd name="T13" fmla="*/ 15 h 70"/>
                <a:gd name="T14" fmla="*/ 8 w 35"/>
                <a:gd name="T15" fmla="*/ 0 h 70"/>
                <a:gd name="T16" fmla="*/ 16 w 35"/>
                <a:gd name="T17" fmla="*/ 0 h 70"/>
                <a:gd name="T18" fmla="*/ 16 w 35"/>
                <a:gd name="T19" fmla="*/ 15 h 70"/>
                <a:gd name="T20" fmla="*/ 34 w 35"/>
                <a:gd name="T21" fmla="*/ 15 h 70"/>
                <a:gd name="T22" fmla="*/ 34 w 35"/>
                <a:gd name="T23" fmla="*/ 22 h 70"/>
                <a:gd name="T24" fmla="*/ 16 w 35"/>
                <a:gd name="T25" fmla="*/ 22 h 70"/>
                <a:gd name="T26" fmla="*/ 16 w 35"/>
                <a:gd name="T27" fmla="*/ 52 h 70"/>
                <a:gd name="T28" fmla="*/ 23 w 35"/>
                <a:gd name="T29" fmla="*/ 62 h 70"/>
                <a:gd name="T30" fmla="*/ 32 w 35"/>
                <a:gd name="T31" fmla="*/ 59 h 70"/>
                <a:gd name="T32" fmla="*/ 35 w 35"/>
                <a:gd name="T33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70">
                  <a:moveTo>
                    <a:pt x="35" y="66"/>
                  </a:moveTo>
                  <a:cubicBezTo>
                    <a:pt x="31" y="68"/>
                    <a:pt x="27" y="70"/>
                    <a:pt x="22" y="70"/>
                  </a:cubicBezTo>
                  <a:cubicBezTo>
                    <a:pt x="14" y="70"/>
                    <a:pt x="8" y="65"/>
                    <a:pt x="8" y="5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9"/>
                    <a:pt x="19" y="62"/>
                    <a:pt x="23" y="62"/>
                  </a:cubicBezTo>
                  <a:cubicBezTo>
                    <a:pt x="26" y="62"/>
                    <a:pt x="29" y="61"/>
                    <a:pt x="32" y="59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6" name="Freeform 16"/>
            <p:cNvSpPr>
              <a:spLocks noEditPoints="1"/>
            </p:cNvSpPr>
            <p:nvPr/>
          </p:nvSpPr>
          <p:spPr bwMode="auto">
            <a:xfrm>
              <a:off x="2352369" y="821477"/>
              <a:ext cx="111500" cy="133018"/>
            </a:xfrm>
            <a:custGeom>
              <a:avLst/>
              <a:gdLst>
                <a:gd name="T0" fmla="*/ 40 w 48"/>
                <a:gd name="T1" fmla="*/ 48 h 57"/>
                <a:gd name="T2" fmla="*/ 19 w 48"/>
                <a:gd name="T3" fmla="*/ 57 h 57"/>
                <a:gd name="T4" fmla="*/ 0 w 48"/>
                <a:gd name="T5" fmla="*/ 40 h 57"/>
                <a:gd name="T6" fmla="*/ 21 w 48"/>
                <a:gd name="T7" fmla="*/ 24 h 57"/>
                <a:gd name="T8" fmla="*/ 40 w 48"/>
                <a:gd name="T9" fmla="*/ 24 h 57"/>
                <a:gd name="T10" fmla="*/ 40 w 48"/>
                <a:gd name="T11" fmla="*/ 20 h 57"/>
                <a:gd name="T12" fmla="*/ 25 w 48"/>
                <a:gd name="T13" fmla="*/ 7 h 57"/>
                <a:gd name="T14" fmla="*/ 7 w 48"/>
                <a:gd name="T15" fmla="*/ 14 h 57"/>
                <a:gd name="T16" fmla="*/ 3 w 48"/>
                <a:gd name="T17" fmla="*/ 8 h 57"/>
                <a:gd name="T18" fmla="*/ 26 w 48"/>
                <a:gd name="T19" fmla="*/ 0 h 57"/>
                <a:gd name="T20" fmla="*/ 48 w 48"/>
                <a:gd name="T21" fmla="*/ 19 h 57"/>
                <a:gd name="T22" fmla="*/ 48 w 48"/>
                <a:gd name="T23" fmla="*/ 56 h 57"/>
                <a:gd name="T24" fmla="*/ 40 w 48"/>
                <a:gd name="T25" fmla="*/ 56 h 57"/>
                <a:gd name="T26" fmla="*/ 40 w 48"/>
                <a:gd name="T27" fmla="*/ 48 h 57"/>
                <a:gd name="T28" fmla="*/ 40 w 48"/>
                <a:gd name="T29" fmla="*/ 37 h 57"/>
                <a:gd name="T30" fmla="*/ 40 w 48"/>
                <a:gd name="T31" fmla="*/ 30 h 57"/>
                <a:gd name="T32" fmla="*/ 22 w 48"/>
                <a:gd name="T33" fmla="*/ 30 h 57"/>
                <a:gd name="T34" fmla="*/ 8 w 48"/>
                <a:gd name="T35" fmla="*/ 39 h 57"/>
                <a:gd name="T36" fmla="*/ 21 w 48"/>
                <a:gd name="T37" fmla="*/ 50 h 57"/>
                <a:gd name="T38" fmla="*/ 40 w 48"/>
                <a:gd name="T39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57">
                  <a:moveTo>
                    <a:pt x="40" y="48"/>
                  </a:moveTo>
                  <a:cubicBezTo>
                    <a:pt x="35" y="54"/>
                    <a:pt x="28" y="57"/>
                    <a:pt x="19" y="57"/>
                  </a:cubicBezTo>
                  <a:cubicBezTo>
                    <a:pt x="8" y="57"/>
                    <a:pt x="0" y="49"/>
                    <a:pt x="0" y="40"/>
                  </a:cubicBezTo>
                  <a:cubicBezTo>
                    <a:pt x="0" y="30"/>
                    <a:pt x="8" y="24"/>
                    <a:pt x="2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2"/>
                    <a:pt x="35" y="7"/>
                    <a:pt x="25" y="7"/>
                  </a:cubicBezTo>
                  <a:cubicBezTo>
                    <a:pt x="19" y="7"/>
                    <a:pt x="13" y="10"/>
                    <a:pt x="7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1" y="3"/>
                    <a:pt x="17" y="0"/>
                    <a:pt x="26" y="0"/>
                  </a:cubicBezTo>
                  <a:cubicBezTo>
                    <a:pt x="40" y="0"/>
                    <a:pt x="48" y="7"/>
                    <a:pt x="48" y="19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0" y="56"/>
                    <a:pt x="40" y="56"/>
                    <a:pt x="40" y="56"/>
                  </a:cubicBezTo>
                  <a:lnTo>
                    <a:pt x="40" y="48"/>
                  </a:lnTo>
                  <a:close/>
                  <a:moveTo>
                    <a:pt x="40" y="37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3" y="30"/>
                    <a:pt x="8" y="33"/>
                    <a:pt x="8" y="39"/>
                  </a:cubicBezTo>
                  <a:cubicBezTo>
                    <a:pt x="8" y="46"/>
                    <a:pt x="13" y="50"/>
                    <a:pt x="21" y="50"/>
                  </a:cubicBezTo>
                  <a:cubicBezTo>
                    <a:pt x="30" y="50"/>
                    <a:pt x="38" y="45"/>
                    <a:pt x="40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69128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è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719622" y="5340069"/>
            <a:ext cx="10752761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noProof="0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719620" y="4385412"/>
            <a:ext cx="5136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noProof="0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6336381" y="4385412"/>
            <a:ext cx="5136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noProof="0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22660" y="3423125"/>
            <a:ext cx="34224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350" noProof="0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4386321" y="3423125"/>
            <a:ext cx="34224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350" noProof="0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8049981" y="3423125"/>
            <a:ext cx="34224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sz="1350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720000" y="1080000"/>
            <a:ext cx="10752000" cy="142603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buClr>
                <a:schemeClr val="accent1"/>
              </a:buClr>
              <a:defRPr/>
            </a:lvl2pPr>
          </a:lstStyle>
          <a:p>
            <a:pPr lvl="0"/>
            <a:r>
              <a:rPr lang="fr-FR" noProof="0" dirty="0" smtClean="0"/>
              <a:t>Modifiez les styles du texte du masque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de la partie</a:t>
            </a:r>
            <a:endParaRPr lang="fr-FR" dirty="0"/>
          </a:p>
        </p:txBody>
      </p:sp>
      <p:grpSp>
        <p:nvGrpSpPr>
          <p:cNvPr id="3" name="Groupe 2"/>
          <p:cNvGrpSpPr/>
          <p:nvPr userDrawn="1"/>
        </p:nvGrpSpPr>
        <p:grpSpPr>
          <a:xfrm>
            <a:off x="-186541" y="-108943"/>
            <a:ext cx="12565083" cy="7075886"/>
            <a:chOff x="-186541" y="-108943"/>
            <a:chExt cx="12565083" cy="7075886"/>
          </a:xfrm>
        </p:grpSpPr>
        <p:cxnSp>
          <p:nvCxnSpPr>
            <p:cNvPr id="25" name="Connecteur droit 5"/>
            <p:cNvCxnSpPr/>
            <p:nvPr userDrawn="1"/>
          </p:nvCxnSpPr>
          <p:spPr>
            <a:xfrm>
              <a:off x="717551" y="-108943"/>
              <a:ext cx="0" cy="7075886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7"/>
            <p:cNvCxnSpPr/>
            <p:nvPr userDrawn="1"/>
          </p:nvCxnSpPr>
          <p:spPr>
            <a:xfrm>
              <a:off x="5856000" y="-108943"/>
              <a:ext cx="0" cy="7075886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8"/>
            <p:cNvCxnSpPr/>
            <p:nvPr userDrawn="1"/>
          </p:nvCxnSpPr>
          <p:spPr>
            <a:xfrm>
              <a:off x="6334727" y="-108943"/>
              <a:ext cx="0" cy="7075886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9"/>
            <p:cNvCxnSpPr/>
            <p:nvPr userDrawn="1"/>
          </p:nvCxnSpPr>
          <p:spPr>
            <a:xfrm>
              <a:off x="11470313" y="-108943"/>
              <a:ext cx="0" cy="7075886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10"/>
            <p:cNvCxnSpPr/>
            <p:nvPr userDrawn="1"/>
          </p:nvCxnSpPr>
          <p:spPr>
            <a:xfrm>
              <a:off x="-186541" y="6059170"/>
              <a:ext cx="12565083" cy="0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14"/>
            <p:cNvCxnSpPr/>
            <p:nvPr userDrawn="1"/>
          </p:nvCxnSpPr>
          <p:spPr>
            <a:xfrm>
              <a:off x="-186541" y="1080000"/>
              <a:ext cx="12565083" cy="0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3224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e 23"/>
          <p:cNvGrpSpPr>
            <a:grpSpLocks noChangeAspect="1"/>
          </p:cNvGrpSpPr>
          <p:nvPr userDrawn="1"/>
        </p:nvGrpSpPr>
        <p:grpSpPr>
          <a:xfrm>
            <a:off x="468000" y="6120000"/>
            <a:ext cx="1973302" cy="387350"/>
            <a:chOff x="10272298" y="6067928"/>
            <a:chExt cx="1574765" cy="309119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4466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4" name="Groupe 10"/>
          <p:cNvGrpSpPr>
            <a:grpSpLocks noChangeAspect="1"/>
          </p:cNvGrpSpPr>
          <p:nvPr userDrawn="1"/>
        </p:nvGrpSpPr>
        <p:grpSpPr>
          <a:xfrm>
            <a:off x="468000" y="360000"/>
            <a:ext cx="1973302" cy="387350"/>
            <a:chOff x="10272298" y="6067928"/>
            <a:chExt cx="1574765" cy="309119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64260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e 19"/>
          <p:cNvGrpSpPr>
            <a:grpSpLocks noChangeAspect="1"/>
          </p:cNvGrpSpPr>
          <p:nvPr userDrawn="1"/>
        </p:nvGrpSpPr>
        <p:grpSpPr>
          <a:xfrm>
            <a:off x="9900000" y="360000"/>
            <a:ext cx="1973302" cy="387350"/>
            <a:chOff x="10272298" y="6067928"/>
            <a:chExt cx="1574765" cy="309119"/>
          </a:xfrm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7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249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4" name="Groupe 23"/>
          <p:cNvGrpSpPr>
            <a:grpSpLocks noChangeAspect="1"/>
          </p:cNvGrpSpPr>
          <p:nvPr userDrawn="1"/>
        </p:nvGrpSpPr>
        <p:grpSpPr>
          <a:xfrm>
            <a:off x="468000" y="6120000"/>
            <a:ext cx="1973302" cy="387350"/>
            <a:chOff x="10272298" y="6067928"/>
            <a:chExt cx="1574765" cy="309119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65311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e 19"/>
          <p:cNvGrpSpPr>
            <a:grpSpLocks noChangeAspect="1"/>
          </p:cNvGrpSpPr>
          <p:nvPr userDrawn="1"/>
        </p:nvGrpSpPr>
        <p:grpSpPr>
          <a:xfrm>
            <a:off x="9900000" y="360000"/>
            <a:ext cx="1973302" cy="387350"/>
            <a:chOff x="10272298" y="6067928"/>
            <a:chExt cx="1574765" cy="309119"/>
          </a:xfrm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7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9731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grpSp>
        <p:nvGrpSpPr>
          <p:cNvPr id="23" name="Groupe 22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24" name="Ellipse 23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/>
            </a:p>
          </p:txBody>
        </p:sp>
        <p:sp>
          <p:nvSpPr>
            <p:cNvPr id="25" name="Bouée 24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/>
            </a:p>
          </p:txBody>
        </p:sp>
      </p:grpSp>
      <p:grpSp>
        <p:nvGrpSpPr>
          <p:cNvPr id="27" name="Groupe 26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28" name="Groupe 27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30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noProof="0" dirty="0"/>
              </a:p>
            </p:txBody>
          </p:sp>
          <p:sp>
            <p:nvSpPr>
              <p:cNvPr id="31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noProof="0" dirty="0"/>
              </a:p>
            </p:txBody>
          </p:sp>
          <p:sp>
            <p:nvSpPr>
              <p:cNvPr id="32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noProof="0" dirty="0"/>
              </a:p>
            </p:txBody>
          </p:sp>
        </p:grpSp>
        <p:sp>
          <p:nvSpPr>
            <p:cNvPr id="29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/>
            </a:p>
          </p:txBody>
        </p:sp>
      </p:grpSp>
      <p:sp>
        <p:nvSpPr>
          <p:cNvPr id="49" name="Forme libre 48"/>
          <p:cNvSpPr/>
          <p:nvPr userDrawn="1"/>
        </p:nvSpPr>
        <p:spPr>
          <a:xfrm>
            <a:off x="0" y="0"/>
            <a:ext cx="4114079" cy="6859568"/>
          </a:xfrm>
          <a:custGeom>
            <a:avLst/>
            <a:gdLst>
              <a:gd name="connsiteX0" fmla="*/ 0 w 4114079"/>
              <a:gd name="connsiteY0" fmla="*/ 0 h 6859568"/>
              <a:gd name="connsiteX1" fmla="*/ 342395 w 4114079"/>
              <a:gd name="connsiteY1" fmla="*/ 0 h 6859568"/>
              <a:gd name="connsiteX2" fmla="*/ 593487 w 4114079"/>
              <a:gd name="connsiteY2" fmla="*/ 0 h 6859568"/>
              <a:gd name="connsiteX3" fmla="*/ 4111356 w 4114079"/>
              <a:gd name="connsiteY3" fmla="*/ 0 h 6859568"/>
              <a:gd name="connsiteX4" fmla="*/ 4041353 w 4114079"/>
              <a:gd name="connsiteY4" fmla="*/ 40251 h 6859568"/>
              <a:gd name="connsiteX5" fmla="*/ 2133601 w 4114079"/>
              <a:gd name="connsiteY5" fmla="*/ 3429001 h 6859568"/>
              <a:gd name="connsiteX6" fmla="*/ 4041353 w 4114079"/>
              <a:gd name="connsiteY6" fmla="*/ 6817751 h 6859568"/>
              <a:gd name="connsiteX7" fmla="*/ 4114079 w 4114079"/>
              <a:gd name="connsiteY7" fmla="*/ 6859568 h 6859568"/>
              <a:gd name="connsiteX8" fmla="*/ 342395 w 4114079"/>
              <a:gd name="connsiteY8" fmla="*/ 6859568 h 6859568"/>
              <a:gd name="connsiteX9" fmla="*/ 342395 w 4114079"/>
              <a:gd name="connsiteY9" fmla="*/ 6858000 h 6859568"/>
              <a:gd name="connsiteX10" fmla="*/ 0 w 4114079"/>
              <a:gd name="connsiteY10" fmla="*/ 6858000 h 685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14079" h="6859568">
                <a:moveTo>
                  <a:pt x="0" y="0"/>
                </a:moveTo>
                <a:lnTo>
                  <a:pt x="342395" y="0"/>
                </a:lnTo>
                <a:lnTo>
                  <a:pt x="593487" y="0"/>
                </a:lnTo>
                <a:lnTo>
                  <a:pt x="4111356" y="0"/>
                </a:lnTo>
                <a:lnTo>
                  <a:pt x="4041353" y="40251"/>
                </a:lnTo>
                <a:cubicBezTo>
                  <a:pt x="2897611" y="735206"/>
                  <a:pt x="2133601" y="1992881"/>
                  <a:pt x="2133601" y="3429001"/>
                </a:cubicBezTo>
                <a:cubicBezTo>
                  <a:pt x="2133601" y="4865121"/>
                  <a:pt x="2897611" y="6122797"/>
                  <a:pt x="4041353" y="6817751"/>
                </a:cubicBezTo>
                <a:lnTo>
                  <a:pt x="4114079" y="6859568"/>
                </a:lnTo>
                <a:lnTo>
                  <a:pt x="342395" y="6859568"/>
                </a:lnTo>
                <a:lnTo>
                  <a:pt x="3423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fr-FR" sz="1800" dirty="0" smtClean="0">
              <a:solidFill>
                <a:srgbClr val="FFFFFF"/>
              </a:solidFill>
            </a:endParaRPr>
          </a:p>
        </p:txBody>
      </p:sp>
      <p:grpSp>
        <p:nvGrpSpPr>
          <p:cNvPr id="50" name="Groupe 49"/>
          <p:cNvGrpSpPr/>
          <p:nvPr userDrawn="1"/>
        </p:nvGrpSpPr>
        <p:grpSpPr>
          <a:xfrm>
            <a:off x="323850" y="295275"/>
            <a:ext cx="2141143" cy="659220"/>
            <a:chOff x="323850" y="295275"/>
            <a:chExt cx="2141143" cy="659220"/>
          </a:xfrm>
        </p:grpSpPr>
        <p:grpSp>
          <p:nvGrpSpPr>
            <p:cNvPr id="51" name="Groupe 50"/>
            <p:cNvGrpSpPr/>
            <p:nvPr/>
          </p:nvGrpSpPr>
          <p:grpSpPr>
            <a:xfrm>
              <a:off x="323850" y="295275"/>
              <a:ext cx="2141143" cy="420949"/>
              <a:chOff x="-6827838" y="1014413"/>
              <a:chExt cx="25960388" cy="5103813"/>
            </a:xfrm>
            <a:solidFill>
              <a:schemeClr val="bg1"/>
            </a:solidFill>
          </p:grpSpPr>
          <p:sp>
            <p:nvSpPr>
              <p:cNvPr id="60" name="Freeform 5"/>
              <p:cNvSpPr>
                <a:spLocks/>
              </p:cNvSpPr>
              <p:nvPr/>
            </p:nvSpPr>
            <p:spPr bwMode="auto">
              <a:xfrm>
                <a:off x="-6827838" y="1190625"/>
                <a:ext cx="3605213" cy="4471988"/>
              </a:xfrm>
              <a:custGeom>
                <a:avLst/>
                <a:gdLst>
                  <a:gd name="T0" fmla="*/ 0 w 2271"/>
                  <a:gd name="T1" fmla="*/ 0 h 2817"/>
                  <a:gd name="T2" fmla="*/ 177 w 2271"/>
                  <a:gd name="T3" fmla="*/ 0 h 2817"/>
                  <a:gd name="T4" fmla="*/ 177 w 2271"/>
                  <a:gd name="T5" fmla="*/ 1802 h 2817"/>
                  <a:gd name="T6" fmla="*/ 1997 w 2271"/>
                  <a:gd name="T7" fmla="*/ 0 h 2817"/>
                  <a:gd name="T8" fmla="*/ 2235 w 2271"/>
                  <a:gd name="T9" fmla="*/ 0 h 2817"/>
                  <a:gd name="T10" fmla="*/ 1023 w 2271"/>
                  <a:gd name="T11" fmla="*/ 1222 h 2817"/>
                  <a:gd name="T12" fmla="*/ 2271 w 2271"/>
                  <a:gd name="T13" fmla="*/ 2817 h 2817"/>
                  <a:gd name="T14" fmla="*/ 2051 w 2271"/>
                  <a:gd name="T15" fmla="*/ 2817 h 2817"/>
                  <a:gd name="T16" fmla="*/ 881 w 2271"/>
                  <a:gd name="T17" fmla="*/ 1345 h 2817"/>
                  <a:gd name="T18" fmla="*/ 177 w 2271"/>
                  <a:gd name="T19" fmla="*/ 2048 h 2817"/>
                  <a:gd name="T20" fmla="*/ 177 w 2271"/>
                  <a:gd name="T21" fmla="*/ 2806 h 2817"/>
                  <a:gd name="T22" fmla="*/ 0 w 2271"/>
                  <a:gd name="T23" fmla="*/ 2806 h 2817"/>
                  <a:gd name="T24" fmla="*/ 0 w 2271"/>
                  <a:gd name="T25" fmla="*/ 0 h 2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71" h="2817">
                    <a:moveTo>
                      <a:pt x="0" y="0"/>
                    </a:moveTo>
                    <a:lnTo>
                      <a:pt x="177" y="0"/>
                    </a:lnTo>
                    <a:lnTo>
                      <a:pt x="177" y="1802"/>
                    </a:lnTo>
                    <a:lnTo>
                      <a:pt x="1997" y="0"/>
                    </a:lnTo>
                    <a:lnTo>
                      <a:pt x="2235" y="0"/>
                    </a:lnTo>
                    <a:lnTo>
                      <a:pt x="1023" y="1222"/>
                    </a:lnTo>
                    <a:lnTo>
                      <a:pt x="2271" y="2817"/>
                    </a:lnTo>
                    <a:lnTo>
                      <a:pt x="2051" y="2817"/>
                    </a:lnTo>
                    <a:lnTo>
                      <a:pt x="881" y="1345"/>
                    </a:lnTo>
                    <a:lnTo>
                      <a:pt x="177" y="2048"/>
                    </a:lnTo>
                    <a:lnTo>
                      <a:pt x="177" y="2806"/>
                    </a:lnTo>
                    <a:lnTo>
                      <a:pt x="0" y="280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Rectangle 6"/>
              <p:cNvSpPr>
                <a:spLocks noChangeArrowheads="1"/>
              </p:cNvSpPr>
              <p:nvPr/>
            </p:nvSpPr>
            <p:spPr bwMode="auto">
              <a:xfrm>
                <a:off x="-2379663" y="1190625"/>
                <a:ext cx="3181350" cy="263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-2379663" y="3292475"/>
                <a:ext cx="3181350" cy="266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Rectangle 8"/>
              <p:cNvSpPr>
                <a:spLocks noChangeArrowheads="1"/>
              </p:cNvSpPr>
              <p:nvPr/>
            </p:nvSpPr>
            <p:spPr bwMode="auto">
              <a:xfrm>
                <a:off x="-2379663" y="5395913"/>
                <a:ext cx="3181350" cy="2667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Freeform 9"/>
              <p:cNvSpPr>
                <a:spLocks/>
              </p:cNvSpPr>
              <p:nvPr/>
            </p:nvSpPr>
            <p:spPr bwMode="auto">
              <a:xfrm>
                <a:off x="1703387" y="1190625"/>
                <a:ext cx="4076700" cy="4471988"/>
              </a:xfrm>
              <a:custGeom>
                <a:avLst/>
                <a:gdLst>
                  <a:gd name="T0" fmla="*/ 0 w 2568"/>
                  <a:gd name="T1" fmla="*/ 0 h 2817"/>
                  <a:gd name="T2" fmla="*/ 217 w 2568"/>
                  <a:gd name="T3" fmla="*/ 0 h 2817"/>
                  <a:gd name="T4" fmla="*/ 1295 w 2568"/>
                  <a:gd name="T5" fmla="*/ 1492 h 2817"/>
                  <a:gd name="T6" fmla="*/ 2353 w 2568"/>
                  <a:gd name="T7" fmla="*/ 0 h 2817"/>
                  <a:gd name="T8" fmla="*/ 2568 w 2568"/>
                  <a:gd name="T9" fmla="*/ 0 h 2817"/>
                  <a:gd name="T10" fmla="*/ 1382 w 2568"/>
                  <a:gd name="T11" fmla="*/ 1674 h 2817"/>
                  <a:gd name="T12" fmla="*/ 1382 w 2568"/>
                  <a:gd name="T13" fmla="*/ 2817 h 2817"/>
                  <a:gd name="T14" fmla="*/ 1198 w 2568"/>
                  <a:gd name="T15" fmla="*/ 2817 h 2817"/>
                  <a:gd name="T16" fmla="*/ 1198 w 2568"/>
                  <a:gd name="T17" fmla="*/ 1674 h 2817"/>
                  <a:gd name="T18" fmla="*/ 0 w 2568"/>
                  <a:gd name="T19" fmla="*/ 0 h 2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68" h="2817">
                    <a:moveTo>
                      <a:pt x="0" y="0"/>
                    </a:moveTo>
                    <a:lnTo>
                      <a:pt x="217" y="0"/>
                    </a:lnTo>
                    <a:lnTo>
                      <a:pt x="1295" y="1492"/>
                    </a:lnTo>
                    <a:lnTo>
                      <a:pt x="2353" y="0"/>
                    </a:lnTo>
                    <a:lnTo>
                      <a:pt x="2568" y="0"/>
                    </a:lnTo>
                    <a:lnTo>
                      <a:pt x="1382" y="1674"/>
                    </a:lnTo>
                    <a:lnTo>
                      <a:pt x="1382" y="2817"/>
                    </a:lnTo>
                    <a:lnTo>
                      <a:pt x="1198" y="2817"/>
                    </a:lnTo>
                    <a:lnTo>
                      <a:pt x="1198" y="1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Freeform 10"/>
              <p:cNvSpPr>
                <a:spLocks/>
              </p:cNvSpPr>
              <p:nvPr/>
            </p:nvSpPr>
            <p:spPr bwMode="auto">
              <a:xfrm>
                <a:off x="6673850" y="1171575"/>
                <a:ext cx="3578225" cy="4491038"/>
              </a:xfrm>
              <a:custGeom>
                <a:avLst/>
                <a:gdLst>
                  <a:gd name="T0" fmla="*/ 0 w 954"/>
                  <a:gd name="T1" fmla="*/ 0 h 1195"/>
                  <a:gd name="T2" fmla="*/ 282 w 954"/>
                  <a:gd name="T3" fmla="*/ 0 h 1195"/>
                  <a:gd name="T4" fmla="*/ 620 w 954"/>
                  <a:gd name="T5" fmla="*/ 15 h 1195"/>
                  <a:gd name="T6" fmla="*/ 921 w 954"/>
                  <a:gd name="T7" fmla="*/ 339 h 1195"/>
                  <a:gd name="T8" fmla="*/ 568 w 954"/>
                  <a:gd name="T9" fmla="*/ 688 h 1195"/>
                  <a:gd name="T10" fmla="*/ 954 w 954"/>
                  <a:gd name="T11" fmla="*/ 1195 h 1195"/>
                  <a:gd name="T12" fmla="*/ 857 w 954"/>
                  <a:gd name="T13" fmla="*/ 1195 h 1195"/>
                  <a:gd name="T14" fmla="*/ 475 w 954"/>
                  <a:gd name="T15" fmla="*/ 688 h 1195"/>
                  <a:gd name="T16" fmla="*/ 475 w 954"/>
                  <a:gd name="T17" fmla="*/ 627 h 1195"/>
                  <a:gd name="T18" fmla="*/ 847 w 954"/>
                  <a:gd name="T19" fmla="*/ 358 h 1195"/>
                  <a:gd name="T20" fmla="*/ 442 w 954"/>
                  <a:gd name="T21" fmla="*/ 75 h 1195"/>
                  <a:gd name="T22" fmla="*/ 78 w 954"/>
                  <a:gd name="T23" fmla="*/ 75 h 1195"/>
                  <a:gd name="T24" fmla="*/ 78 w 954"/>
                  <a:gd name="T25" fmla="*/ 1195 h 1195"/>
                  <a:gd name="T26" fmla="*/ 0 w 954"/>
                  <a:gd name="T27" fmla="*/ 1195 h 1195"/>
                  <a:gd name="T28" fmla="*/ 0 w 954"/>
                  <a:gd name="T29" fmla="*/ 0 h 1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4" h="1195">
                    <a:moveTo>
                      <a:pt x="0" y="0"/>
                    </a:moveTo>
                    <a:cubicBezTo>
                      <a:pt x="0" y="0"/>
                      <a:pt x="250" y="1"/>
                      <a:pt x="282" y="0"/>
                    </a:cubicBezTo>
                    <a:cubicBezTo>
                      <a:pt x="314" y="0"/>
                      <a:pt x="541" y="2"/>
                      <a:pt x="620" y="15"/>
                    </a:cubicBezTo>
                    <a:cubicBezTo>
                      <a:pt x="772" y="40"/>
                      <a:pt x="914" y="138"/>
                      <a:pt x="921" y="339"/>
                    </a:cubicBezTo>
                    <a:cubicBezTo>
                      <a:pt x="933" y="673"/>
                      <a:pt x="568" y="688"/>
                      <a:pt x="568" y="688"/>
                    </a:cubicBezTo>
                    <a:cubicBezTo>
                      <a:pt x="954" y="1195"/>
                      <a:pt x="954" y="1195"/>
                      <a:pt x="954" y="1195"/>
                    </a:cubicBezTo>
                    <a:cubicBezTo>
                      <a:pt x="857" y="1195"/>
                      <a:pt x="857" y="1195"/>
                      <a:pt x="857" y="1195"/>
                    </a:cubicBezTo>
                    <a:cubicBezTo>
                      <a:pt x="475" y="688"/>
                      <a:pt x="475" y="688"/>
                      <a:pt x="475" y="688"/>
                    </a:cubicBezTo>
                    <a:cubicBezTo>
                      <a:pt x="475" y="627"/>
                      <a:pt x="475" y="627"/>
                      <a:pt x="475" y="627"/>
                    </a:cubicBezTo>
                    <a:cubicBezTo>
                      <a:pt x="475" y="627"/>
                      <a:pt x="847" y="635"/>
                      <a:pt x="847" y="358"/>
                    </a:cubicBezTo>
                    <a:cubicBezTo>
                      <a:pt x="847" y="40"/>
                      <a:pt x="471" y="77"/>
                      <a:pt x="442" y="75"/>
                    </a:cubicBezTo>
                    <a:cubicBezTo>
                      <a:pt x="416" y="74"/>
                      <a:pt x="78" y="75"/>
                      <a:pt x="78" y="75"/>
                    </a:cubicBezTo>
                    <a:cubicBezTo>
                      <a:pt x="78" y="1195"/>
                      <a:pt x="78" y="1195"/>
                      <a:pt x="78" y="1195"/>
                    </a:cubicBezTo>
                    <a:cubicBezTo>
                      <a:pt x="0" y="1195"/>
                      <a:pt x="0" y="1195"/>
                      <a:pt x="0" y="119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Freeform 11"/>
              <p:cNvSpPr>
                <a:spLocks/>
              </p:cNvSpPr>
              <p:nvPr/>
            </p:nvSpPr>
            <p:spPr bwMode="auto">
              <a:xfrm>
                <a:off x="11145838" y="1190625"/>
                <a:ext cx="3819525" cy="4491038"/>
              </a:xfrm>
              <a:custGeom>
                <a:avLst/>
                <a:gdLst>
                  <a:gd name="T0" fmla="*/ 0 w 1018"/>
                  <a:gd name="T1" fmla="*/ 0 h 1195"/>
                  <a:gd name="T2" fmla="*/ 74 w 1018"/>
                  <a:gd name="T3" fmla="*/ 0 h 1195"/>
                  <a:gd name="T4" fmla="*/ 74 w 1018"/>
                  <a:gd name="T5" fmla="*/ 657 h 1195"/>
                  <a:gd name="T6" fmla="*/ 487 w 1018"/>
                  <a:gd name="T7" fmla="*/ 1122 h 1195"/>
                  <a:gd name="T8" fmla="*/ 897 w 1018"/>
                  <a:gd name="T9" fmla="*/ 683 h 1195"/>
                  <a:gd name="T10" fmla="*/ 897 w 1018"/>
                  <a:gd name="T11" fmla="*/ 0 h 1195"/>
                  <a:gd name="T12" fmla="*/ 974 w 1018"/>
                  <a:gd name="T13" fmla="*/ 0 h 1195"/>
                  <a:gd name="T14" fmla="*/ 974 w 1018"/>
                  <a:gd name="T15" fmla="*/ 616 h 1195"/>
                  <a:gd name="T16" fmla="*/ 487 w 1018"/>
                  <a:gd name="T17" fmla="*/ 1195 h 1195"/>
                  <a:gd name="T18" fmla="*/ 0 w 1018"/>
                  <a:gd name="T19" fmla="*/ 592 h 1195"/>
                  <a:gd name="T20" fmla="*/ 0 w 1018"/>
                  <a:gd name="T21" fmla="*/ 0 h 1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8" h="1195">
                    <a:moveTo>
                      <a:pt x="0" y="0"/>
                    </a:moveTo>
                    <a:cubicBezTo>
                      <a:pt x="74" y="0"/>
                      <a:pt x="74" y="0"/>
                      <a:pt x="74" y="0"/>
                    </a:cubicBezTo>
                    <a:cubicBezTo>
                      <a:pt x="74" y="657"/>
                      <a:pt x="74" y="657"/>
                      <a:pt x="74" y="657"/>
                    </a:cubicBezTo>
                    <a:cubicBezTo>
                      <a:pt x="74" y="813"/>
                      <a:pt x="110" y="1122"/>
                      <a:pt x="487" y="1122"/>
                    </a:cubicBezTo>
                    <a:cubicBezTo>
                      <a:pt x="862" y="1122"/>
                      <a:pt x="897" y="856"/>
                      <a:pt x="897" y="683"/>
                    </a:cubicBezTo>
                    <a:cubicBezTo>
                      <a:pt x="897" y="590"/>
                      <a:pt x="897" y="0"/>
                      <a:pt x="897" y="0"/>
                    </a:cubicBezTo>
                    <a:cubicBezTo>
                      <a:pt x="974" y="0"/>
                      <a:pt x="974" y="0"/>
                      <a:pt x="974" y="0"/>
                    </a:cubicBezTo>
                    <a:cubicBezTo>
                      <a:pt x="974" y="616"/>
                      <a:pt x="974" y="616"/>
                      <a:pt x="974" y="616"/>
                    </a:cubicBezTo>
                    <a:cubicBezTo>
                      <a:pt x="974" y="767"/>
                      <a:pt x="1018" y="1195"/>
                      <a:pt x="487" y="1195"/>
                    </a:cubicBezTo>
                    <a:cubicBezTo>
                      <a:pt x="0" y="1195"/>
                      <a:pt x="0" y="795"/>
                      <a:pt x="0" y="59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5719425" y="1014413"/>
                <a:ext cx="3413125" cy="5103813"/>
              </a:xfrm>
              <a:custGeom>
                <a:avLst/>
                <a:gdLst>
                  <a:gd name="T0" fmla="*/ 0 w 910"/>
                  <a:gd name="T1" fmla="*/ 1046 h 1358"/>
                  <a:gd name="T2" fmla="*/ 44 w 910"/>
                  <a:gd name="T3" fmla="*/ 983 h 1358"/>
                  <a:gd name="T4" fmla="*/ 472 w 910"/>
                  <a:gd name="T5" fmla="*/ 1165 h 1358"/>
                  <a:gd name="T6" fmla="*/ 802 w 910"/>
                  <a:gd name="T7" fmla="*/ 897 h 1358"/>
                  <a:gd name="T8" fmla="*/ 357 w 910"/>
                  <a:gd name="T9" fmla="*/ 651 h 1358"/>
                  <a:gd name="T10" fmla="*/ 53 w 910"/>
                  <a:gd name="T11" fmla="*/ 288 h 1358"/>
                  <a:gd name="T12" fmla="*/ 204 w 910"/>
                  <a:gd name="T13" fmla="*/ 102 h 1358"/>
                  <a:gd name="T14" fmla="*/ 843 w 910"/>
                  <a:gd name="T15" fmla="*/ 189 h 1358"/>
                  <a:gd name="T16" fmla="*/ 802 w 910"/>
                  <a:gd name="T17" fmla="*/ 255 h 1358"/>
                  <a:gd name="T18" fmla="*/ 438 w 910"/>
                  <a:gd name="T19" fmla="*/ 117 h 1358"/>
                  <a:gd name="T20" fmla="*/ 126 w 910"/>
                  <a:gd name="T21" fmla="*/ 392 h 1358"/>
                  <a:gd name="T22" fmla="*/ 473 w 910"/>
                  <a:gd name="T23" fmla="*/ 604 h 1358"/>
                  <a:gd name="T24" fmla="*/ 873 w 910"/>
                  <a:gd name="T25" fmla="*/ 983 h 1358"/>
                  <a:gd name="T26" fmla="*/ 0 w 910"/>
                  <a:gd name="T27" fmla="*/ 1046 h 1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10" h="1358">
                    <a:moveTo>
                      <a:pt x="0" y="1046"/>
                    </a:moveTo>
                    <a:cubicBezTo>
                      <a:pt x="44" y="983"/>
                      <a:pt x="44" y="983"/>
                      <a:pt x="44" y="983"/>
                    </a:cubicBezTo>
                    <a:cubicBezTo>
                      <a:pt x="44" y="983"/>
                      <a:pt x="189" y="1165"/>
                      <a:pt x="472" y="1165"/>
                    </a:cubicBezTo>
                    <a:cubicBezTo>
                      <a:pt x="754" y="1165"/>
                      <a:pt x="809" y="1012"/>
                      <a:pt x="802" y="897"/>
                    </a:cubicBezTo>
                    <a:cubicBezTo>
                      <a:pt x="795" y="764"/>
                      <a:pt x="703" y="725"/>
                      <a:pt x="357" y="651"/>
                    </a:cubicBezTo>
                    <a:cubicBezTo>
                      <a:pt x="63" y="589"/>
                      <a:pt x="23" y="428"/>
                      <a:pt x="53" y="288"/>
                    </a:cubicBezTo>
                    <a:cubicBezTo>
                      <a:pt x="66" y="230"/>
                      <a:pt x="112" y="152"/>
                      <a:pt x="204" y="102"/>
                    </a:cubicBezTo>
                    <a:cubicBezTo>
                      <a:pt x="359" y="19"/>
                      <a:pt x="613" y="0"/>
                      <a:pt x="843" y="189"/>
                    </a:cubicBezTo>
                    <a:cubicBezTo>
                      <a:pt x="802" y="255"/>
                      <a:pt x="802" y="255"/>
                      <a:pt x="802" y="255"/>
                    </a:cubicBezTo>
                    <a:cubicBezTo>
                      <a:pt x="802" y="255"/>
                      <a:pt x="654" y="113"/>
                      <a:pt x="438" y="117"/>
                    </a:cubicBezTo>
                    <a:cubicBezTo>
                      <a:pt x="223" y="121"/>
                      <a:pt x="102" y="236"/>
                      <a:pt x="126" y="392"/>
                    </a:cubicBezTo>
                    <a:cubicBezTo>
                      <a:pt x="145" y="511"/>
                      <a:pt x="216" y="537"/>
                      <a:pt x="473" y="604"/>
                    </a:cubicBezTo>
                    <a:cubicBezTo>
                      <a:pt x="751" y="676"/>
                      <a:pt x="910" y="712"/>
                      <a:pt x="873" y="983"/>
                    </a:cubicBezTo>
                    <a:cubicBezTo>
                      <a:pt x="833" y="1275"/>
                      <a:pt x="312" y="1358"/>
                      <a:pt x="0" y="104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2" name="Freeform 13"/>
            <p:cNvSpPr>
              <a:spLocks noEditPoints="1"/>
            </p:cNvSpPr>
            <p:nvPr/>
          </p:nvSpPr>
          <p:spPr bwMode="auto">
            <a:xfrm>
              <a:off x="1807585" y="769640"/>
              <a:ext cx="132039" cy="184855"/>
            </a:xfrm>
            <a:custGeom>
              <a:avLst/>
              <a:gdLst>
                <a:gd name="T0" fmla="*/ 57 w 57"/>
                <a:gd name="T1" fmla="*/ 78 h 79"/>
                <a:gd name="T2" fmla="*/ 49 w 57"/>
                <a:gd name="T3" fmla="*/ 78 h 79"/>
                <a:gd name="T4" fmla="*/ 49 w 57"/>
                <a:gd name="T5" fmla="*/ 66 h 79"/>
                <a:gd name="T6" fmla="*/ 27 w 57"/>
                <a:gd name="T7" fmla="*/ 79 h 79"/>
                <a:gd name="T8" fmla="*/ 0 w 57"/>
                <a:gd name="T9" fmla="*/ 50 h 79"/>
                <a:gd name="T10" fmla="*/ 27 w 57"/>
                <a:gd name="T11" fmla="*/ 22 h 79"/>
                <a:gd name="T12" fmla="*/ 49 w 57"/>
                <a:gd name="T13" fmla="*/ 35 h 79"/>
                <a:gd name="T14" fmla="*/ 49 w 57"/>
                <a:gd name="T15" fmla="*/ 0 h 79"/>
                <a:gd name="T16" fmla="*/ 57 w 57"/>
                <a:gd name="T17" fmla="*/ 0 h 79"/>
                <a:gd name="T18" fmla="*/ 57 w 57"/>
                <a:gd name="T19" fmla="*/ 78 h 79"/>
                <a:gd name="T20" fmla="*/ 49 w 57"/>
                <a:gd name="T21" fmla="*/ 51 h 79"/>
                <a:gd name="T22" fmla="*/ 29 w 57"/>
                <a:gd name="T23" fmla="*/ 30 h 79"/>
                <a:gd name="T24" fmla="*/ 8 w 57"/>
                <a:gd name="T25" fmla="*/ 51 h 79"/>
                <a:gd name="T26" fmla="*/ 29 w 57"/>
                <a:gd name="T27" fmla="*/ 71 h 79"/>
                <a:gd name="T28" fmla="*/ 49 w 57"/>
                <a:gd name="T29" fmla="*/ 5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79">
                  <a:moveTo>
                    <a:pt x="57" y="78"/>
                  </a:moveTo>
                  <a:cubicBezTo>
                    <a:pt x="49" y="78"/>
                    <a:pt x="49" y="78"/>
                    <a:pt x="49" y="78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5" y="74"/>
                    <a:pt x="37" y="79"/>
                    <a:pt x="27" y="79"/>
                  </a:cubicBezTo>
                  <a:cubicBezTo>
                    <a:pt x="11" y="79"/>
                    <a:pt x="0" y="67"/>
                    <a:pt x="0" y="50"/>
                  </a:cubicBezTo>
                  <a:cubicBezTo>
                    <a:pt x="0" y="34"/>
                    <a:pt x="11" y="22"/>
                    <a:pt x="27" y="22"/>
                  </a:cubicBezTo>
                  <a:cubicBezTo>
                    <a:pt x="37" y="22"/>
                    <a:pt x="45" y="27"/>
                    <a:pt x="49" y="35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57" y="78"/>
                  </a:lnTo>
                  <a:close/>
                  <a:moveTo>
                    <a:pt x="49" y="51"/>
                  </a:moveTo>
                  <a:cubicBezTo>
                    <a:pt x="49" y="38"/>
                    <a:pt x="40" y="30"/>
                    <a:pt x="29" y="30"/>
                  </a:cubicBezTo>
                  <a:cubicBezTo>
                    <a:pt x="17" y="30"/>
                    <a:pt x="8" y="38"/>
                    <a:pt x="8" y="51"/>
                  </a:cubicBezTo>
                  <a:cubicBezTo>
                    <a:pt x="8" y="63"/>
                    <a:pt x="17" y="71"/>
                    <a:pt x="29" y="71"/>
                  </a:cubicBezTo>
                  <a:cubicBezTo>
                    <a:pt x="40" y="71"/>
                    <a:pt x="49" y="63"/>
                    <a:pt x="49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4"/>
            <p:cNvSpPr>
              <a:spLocks noEditPoints="1"/>
            </p:cNvSpPr>
            <p:nvPr/>
          </p:nvSpPr>
          <p:spPr bwMode="auto">
            <a:xfrm>
              <a:off x="2022758" y="821477"/>
              <a:ext cx="109543" cy="133018"/>
            </a:xfrm>
            <a:custGeom>
              <a:avLst/>
              <a:gdLst>
                <a:gd name="T0" fmla="*/ 39 w 47"/>
                <a:gd name="T1" fmla="*/ 48 h 57"/>
                <a:gd name="T2" fmla="*/ 19 w 47"/>
                <a:gd name="T3" fmla="*/ 57 h 57"/>
                <a:gd name="T4" fmla="*/ 0 w 47"/>
                <a:gd name="T5" fmla="*/ 40 h 57"/>
                <a:gd name="T6" fmla="*/ 21 w 47"/>
                <a:gd name="T7" fmla="*/ 24 h 57"/>
                <a:gd name="T8" fmla="*/ 39 w 47"/>
                <a:gd name="T9" fmla="*/ 24 h 57"/>
                <a:gd name="T10" fmla="*/ 39 w 47"/>
                <a:gd name="T11" fmla="*/ 20 h 57"/>
                <a:gd name="T12" fmla="*/ 24 w 47"/>
                <a:gd name="T13" fmla="*/ 7 h 57"/>
                <a:gd name="T14" fmla="*/ 6 w 47"/>
                <a:gd name="T15" fmla="*/ 14 h 57"/>
                <a:gd name="T16" fmla="*/ 3 w 47"/>
                <a:gd name="T17" fmla="*/ 8 h 57"/>
                <a:gd name="T18" fmla="*/ 26 w 47"/>
                <a:gd name="T19" fmla="*/ 0 h 57"/>
                <a:gd name="T20" fmla="*/ 47 w 47"/>
                <a:gd name="T21" fmla="*/ 19 h 57"/>
                <a:gd name="T22" fmla="*/ 47 w 47"/>
                <a:gd name="T23" fmla="*/ 56 h 57"/>
                <a:gd name="T24" fmla="*/ 39 w 47"/>
                <a:gd name="T25" fmla="*/ 56 h 57"/>
                <a:gd name="T26" fmla="*/ 39 w 47"/>
                <a:gd name="T27" fmla="*/ 48 h 57"/>
                <a:gd name="T28" fmla="*/ 39 w 47"/>
                <a:gd name="T29" fmla="*/ 37 h 57"/>
                <a:gd name="T30" fmla="*/ 39 w 47"/>
                <a:gd name="T31" fmla="*/ 30 h 57"/>
                <a:gd name="T32" fmla="*/ 22 w 47"/>
                <a:gd name="T33" fmla="*/ 30 h 57"/>
                <a:gd name="T34" fmla="*/ 8 w 47"/>
                <a:gd name="T35" fmla="*/ 39 h 57"/>
                <a:gd name="T36" fmla="*/ 20 w 47"/>
                <a:gd name="T37" fmla="*/ 50 h 57"/>
                <a:gd name="T38" fmla="*/ 39 w 47"/>
                <a:gd name="T39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57">
                  <a:moveTo>
                    <a:pt x="39" y="48"/>
                  </a:moveTo>
                  <a:cubicBezTo>
                    <a:pt x="35" y="54"/>
                    <a:pt x="28" y="57"/>
                    <a:pt x="19" y="57"/>
                  </a:cubicBezTo>
                  <a:cubicBezTo>
                    <a:pt x="7" y="57"/>
                    <a:pt x="0" y="49"/>
                    <a:pt x="0" y="40"/>
                  </a:cubicBezTo>
                  <a:cubicBezTo>
                    <a:pt x="0" y="30"/>
                    <a:pt x="8" y="24"/>
                    <a:pt x="21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12"/>
                    <a:pt x="34" y="7"/>
                    <a:pt x="24" y="7"/>
                  </a:cubicBezTo>
                  <a:cubicBezTo>
                    <a:pt x="18" y="7"/>
                    <a:pt x="12" y="10"/>
                    <a:pt x="6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0" y="3"/>
                    <a:pt x="16" y="0"/>
                    <a:pt x="26" y="0"/>
                  </a:cubicBezTo>
                  <a:cubicBezTo>
                    <a:pt x="40" y="0"/>
                    <a:pt x="47" y="7"/>
                    <a:pt x="47" y="19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39" y="56"/>
                    <a:pt x="39" y="56"/>
                    <a:pt x="39" y="56"/>
                  </a:cubicBezTo>
                  <a:lnTo>
                    <a:pt x="39" y="48"/>
                  </a:lnTo>
                  <a:close/>
                  <a:moveTo>
                    <a:pt x="39" y="37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2" y="30"/>
                    <a:pt x="8" y="33"/>
                    <a:pt x="8" y="39"/>
                  </a:cubicBezTo>
                  <a:cubicBezTo>
                    <a:pt x="8" y="46"/>
                    <a:pt x="13" y="50"/>
                    <a:pt x="20" y="50"/>
                  </a:cubicBezTo>
                  <a:cubicBezTo>
                    <a:pt x="30" y="50"/>
                    <a:pt x="37" y="45"/>
                    <a:pt x="39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8" name="Freeform 15"/>
            <p:cNvSpPr>
              <a:spLocks/>
            </p:cNvSpPr>
            <p:nvPr/>
          </p:nvSpPr>
          <p:spPr bwMode="auto">
            <a:xfrm>
              <a:off x="2208593" y="791157"/>
              <a:ext cx="81180" cy="163338"/>
            </a:xfrm>
            <a:custGeom>
              <a:avLst/>
              <a:gdLst>
                <a:gd name="T0" fmla="*/ 35 w 35"/>
                <a:gd name="T1" fmla="*/ 66 h 70"/>
                <a:gd name="T2" fmla="*/ 22 w 35"/>
                <a:gd name="T3" fmla="*/ 70 h 70"/>
                <a:gd name="T4" fmla="*/ 8 w 35"/>
                <a:gd name="T5" fmla="*/ 54 h 70"/>
                <a:gd name="T6" fmla="*/ 8 w 35"/>
                <a:gd name="T7" fmla="*/ 22 h 70"/>
                <a:gd name="T8" fmla="*/ 0 w 35"/>
                <a:gd name="T9" fmla="*/ 22 h 70"/>
                <a:gd name="T10" fmla="*/ 0 w 35"/>
                <a:gd name="T11" fmla="*/ 15 h 70"/>
                <a:gd name="T12" fmla="*/ 8 w 35"/>
                <a:gd name="T13" fmla="*/ 15 h 70"/>
                <a:gd name="T14" fmla="*/ 8 w 35"/>
                <a:gd name="T15" fmla="*/ 0 h 70"/>
                <a:gd name="T16" fmla="*/ 16 w 35"/>
                <a:gd name="T17" fmla="*/ 0 h 70"/>
                <a:gd name="T18" fmla="*/ 16 w 35"/>
                <a:gd name="T19" fmla="*/ 15 h 70"/>
                <a:gd name="T20" fmla="*/ 34 w 35"/>
                <a:gd name="T21" fmla="*/ 15 h 70"/>
                <a:gd name="T22" fmla="*/ 34 w 35"/>
                <a:gd name="T23" fmla="*/ 22 h 70"/>
                <a:gd name="T24" fmla="*/ 16 w 35"/>
                <a:gd name="T25" fmla="*/ 22 h 70"/>
                <a:gd name="T26" fmla="*/ 16 w 35"/>
                <a:gd name="T27" fmla="*/ 52 h 70"/>
                <a:gd name="T28" fmla="*/ 23 w 35"/>
                <a:gd name="T29" fmla="*/ 62 h 70"/>
                <a:gd name="T30" fmla="*/ 32 w 35"/>
                <a:gd name="T31" fmla="*/ 59 h 70"/>
                <a:gd name="T32" fmla="*/ 35 w 35"/>
                <a:gd name="T33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70">
                  <a:moveTo>
                    <a:pt x="35" y="66"/>
                  </a:moveTo>
                  <a:cubicBezTo>
                    <a:pt x="31" y="68"/>
                    <a:pt x="27" y="70"/>
                    <a:pt x="22" y="70"/>
                  </a:cubicBezTo>
                  <a:cubicBezTo>
                    <a:pt x="14" y="70"/>
                    <a:pt x="8" y="65"/>
                    <a:pt x="8" y="54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9"/>
                    <a:pt x="19" y="62"/>
                    <a:pt x="23" y="62"/>
                  </a:cubicBezTo>
                  <a:cubicBezTo>
                    <a:pt x="26" y="62"/>
                    <a:pt x="29" y="61"/>
                    <a:pt x="32" y="59"/>
                  </a:cubicBezTo>
                  <a:lnTo>
                    <a:pt x="35" y="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9" name="Freeform 16"/>
            <p:cNvSpPr>
              <a:spLocks noEditPoints="1"/>
            </p:cNvSpPr>
            <p:nvPr/>
          </p:nvSpPr>
          <p:spPr bwMode="auto">
            <a:xfrm>
              <a:off x="2352369" y="821477"/>
              <a:ext cx="111500" cy="133018"/>
            </a:xfrm>
            <a:custGeom>
              <a:avLst/>
              <a:gdLst>
                <a:gd name="T0" fmla="*/ 40 w 48"/>
                <a:gd name="T1" fmla="*/ 48 h 57"/>
                <a:gd name="T2" fmla="*/ 19 w 48"/>
                <a:gd name="T3" fmla="*/ 57 h 57"/>
                <a:gd name="T4" fmla="*/ 0 w 48"/>
                <a:gd name="T5" fmla="*/ 40 h 57"/>
                <a:gd name="T6" fmla="*/ 21 w 48"/>
                <a:gd name="T7" fmla="*/ 24 h 57"/>
                <a:gd name="T8" fmla="*/ 40 w 48"/>
                <a:gd name="T9" fmla="*/ 24 h 57"/>
                <a:gd name="T10" fmla="*/ 40 w 48"/>
                <a:gd name="T11" fmla="*/ 20 h 57"/>
                <a:gd name="T12" fmla="*/ 25 w 48"/>
                <a:gd name="T13" fmla="*/ 7 h 57"/>
                <a:gd name="T14" fmla="*/ 7 w 48"/>
                <a:gd name="T15" fmla="*/ 14 h 57"/>
                <a:gd name="T16" fmla="*/ 3 w 48"/>
                <a:gd name="T17" fmla="*/ 8 h 57"/>
                <a:gd name="T18" fmla="*/ 26 w 48"/>
                <a:gd name="T19" fmla="*/ 0 h 57"/>
                <a:gd name="T20" fmla="*/ 48 w 48"/>
                <a:gd name="T21" fmla="*/ 19 h 57"/>
                <a:gd name="T22" fmla="*/ 48 w 48"/>
                <a:gd name="T23" fmla="*/ 56 h 57"/>
                <a:gd name="T24" fmla="*/ 40 w 48"/>
                <a:gd name="T25" fmla="*/ 56 h 57"/>
                <a:gd name="T26" fmla="*/ 40 w 48"/>
                <a:gd name="T27" fmla="*/ 48 h 57"/>
                <a:gd name="T28" fmla="*/ 40 w 48"/>
                <a:gd name="T29" fmla="*/ 37 h 57"/>
                <a:gd name="T30" fmla="*/ 40 w 48"/>
                <a:gd name="T31" fmla="*/ 30 h 57"/>
                <a:gd name="T32" fmla="*/ 22 w 48"/>
                <a:gd name="T33" fmla="*/ 30 h 57"/>
                <a:gd name="T34" fmla="*/ 8 w 48"/>
                <a:gd name="T35" fmla="*/ 39 h 57"/>
                <a:gd name="T36" fmla="*/ 21 w 48"/>
                <a:gd name="T37" fmla="*/ 50 h 57"/>
                <a:gd name="T38" fmla="*/ 40 w 48"/>
                <a:gd name="T39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57">
                  <a:moveTo>
                    <a:pt x="40" y="48"/>
                  </a:moveTo>
                  <a:cubicBezTo>
                    <a:pt x="35" y="54"/>
                    <a:pt x="28" y="57"/>
                    <a:pt x="19" y="57"/>
                  </a:cubicBezTo>
                  <a:cubicBezTo>
                    <a:pt x="8" y="57"/>
                    <a:pt x="0" y="49"/>
                    <a:pt x="0" y="40"/>
                  </a:cubicBezTo>
                  <a:cubicBezTo>
                    <a:pt x="0" y="30"/>
                    <a:pt x="8" y="24"/>
                    <a:pt x="2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2"/>
                    <a:pt x="35" y="7"/>
                    <a:pt x="25" y="7"/>
                  </a:cubicBezTo>
                  <a:cubicBezTo>
                    <a:pt x="19" y="7"/>
                    <a:pt x="13" y="10"/>
                    <a:pt x="7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1" y="3"/>
                    <a:pt x="17" y="0"/>
                    <a:pt x="26" y="0"/>
                  </a:cubicBezTo>
                  <a:cubicBezTo>
                    <a:pt x="40" y="0"/>
                    <a:pt x="48" y="7"/>
                    <a:pt x="48" y="19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0" y="56"/>
                    <a:pt x="40" y="56"/>
                    <a:pt x="40" y="56"/>
                  </a:cubicBezTo>
                  <a:lnTo>
                    <a:pt x="40" y="48"/>
                  </a:lnTo>
                  <a:close/>
                  <a:moveTo>
                    <a:pt x="40" y="37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3" y="30"/>
                    <a:pt x="8" y="33"/>
                    <a:pt x="8" y="39"/>
                  </a:cubicBezTo>
                  <a:cubicBezTo>
                    <a:pt x="8" y="46"/>
                    <a:pt x="13" y="50"/>
                    <a:pt x="21" y="50"/>
                  </a:cubicBezTo>
                  <a:cubicBezTo>
                    <a:pt x="30" y="50"/>
                    <a:pt x="38" y="45"/>
                    <a:pt x="40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8" name="Groupe 67"/>
          <p:cNvGrpSpPr/>
          <p:nvPr userDrawn="1"/>
        </p:nvGrpSpPr>
        <p:grpSpPr>
          <a:xfrm>
            <a:off x="9203958" y="5123025"/>
            <a:ext cx="2988042" cy="1436485"/>
            <a:chOff x="9203959" y="5123025"/>
            <a:chExt cx="2988042" cy="1436485"/>
          </a:xfrm>
        </p:grpSpPr>
        <p:sp>
          <p:nvSpPr>
            <p:cNvPr id="69" name="Arrondir un rectangle avec un coin du même côté 68"/>
            <p:cNvSpPr/>
            <p:nvPr/>
          </p:nvSpPr>
          <p:spPr>
            <a:xfrm rot="16200000">
              <a:off x="10535979" y="3791006"/>
              <a:ext cx="324001" cy="298803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9365836" y="5177303"/>
              <a:ext cx="1760345" cy="215444"/>
            </a:xfrm>
            <a:prstGeom prst="rect">
              <a:avLst/>
            </a:prstGeom>
          </p:spPr>
          <p:txBody>
            <a:bodyPr wrap="none" lIns="0" tIns="0" rIns="72000" bIns="0">
              <a:spAutoFit/>
            </a:bodyPr>
            <a:lstStyle/>
            <a:p>
              <a:r>
                <a:rPr lang="fr-FR" sz="1400" cap="all" dirty="0">
                  <a:solidFill>
                    <a:srgbClr val="FFFFFF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Big Data </a:t>
              </a:r>
              <a:r>
                <a:rPr lang="fr-FR" sz="1400" cap="all" dirty="0" smtClean="0">
                  <a:solidFill>
                    <a:srgbClr val="FFFFFF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Analytics</a:t>
              </a:r>
              <a:endParaRPr lang="fr-FR" sz="1100" dirty="0">
                <a:solidFill>
                  <a:srgbClr val="FFFFFF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Arrondir un rectangle avec un coin du même côté 70"/>
            <p:cNvSpPr/>
            <p:nvPr/>
          </p:nvSpPr>
          <p:spPr>
            <a:xfrm rot="16200000">
              <a:off x="10535981" y="4165971"/>
              <a:ext cx="324000" cy="298803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9365837" y="5549873"/>
              <a:ext cx="2049206" cy="215444"/>
            </a:xfrm>
            <a:prstGeom prst="rect">
              <a:avLst/>
            </a:prstGeom>
          </p:spPr>
          <p:txBody>
            <a:bodyPr wrap="none" lIns="0" tIns="0" rIns="72000" bIns="0">
              <a:spAutoFit/>
            </a:bodyPr>
            <a:lstStyle/>
            <a:p>
              <a:r>
                <a:rPr lang="fr-FR" sz="1400" cap="all" dirty="0">
                  <a:solidFill>
                    <a:srgbClr val="FFFFFF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Business Intelligence</a:t>
              </a:r>
              <a:endParaRPr lang="fr-FR" sz="1100" dirty="0">
                <a:solidFill>
                  <a:srgbClr val="FFFFFF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Arrondir un rectangle avec un coin du même côté 72"/>
            <p:cNvSpPr/>
            <p:nvPr/>
          </p:nvSpPr>
          <p:spPr>
            <a:xfrm rot="16200000">
              <a:off x="10539082" y="4537831"/>
              <a:ext cx="317796" cy="298804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365835" y="5922443"/>
              <a:ext cx="2534083" cy="215444"/>
            </a:xfrm>
            <a:prstGeom prst="rect">
              <a:avLst/>
            </a:prstGeom>
          </p:spPr>
          <p:txBody>
            <a:bodyPr wrap="none" lIns="0" tIns="0" rIns="72000" bIns="0">
              <a:spAutoFit/>
            </a:bodyPr>
            <a:lstStyle/>
            <a:p>
              <a:r>
                <a:rPr lang="fr-FR" sz="1400" cap="all" dirty="0">
                  <a:solidFill>
                    <a:srgbClr val="FFFFFF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Information </a:t>
              </a:r>
              <a:r>
                <a:rPr lang="fr-FR" sz="1400" cap="all" dirty="0" smtClean="0">
                  <a:solidFill>
                    <a:srgbClr val="FFFFFF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  <a:endParaRPr lang="fr-FR" sz="1100" dirty="0">
                <a:solidFill>
                  <a:srgbClr val="FFFFFF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5" name="Arrondir un rectangle avec un coin du même côté 74"/>
            <p:cNvSpPr/>
            <p:nvPr userDrawn="1"/>
          </p:nvSpPr>
          <p:spPr>
            <a:xfrm rot="16200000">
              <a:off x="10539083" y="4906591"/>
              <a:ext cx="317796" cy="298804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6" name="Rectangle 75"/>
            <p:cNvSpPr/>
            <p:nvPr userDrawn="1"/>
          </p:nvSpPr>
          <p:spPr>
            <a:xfrm>
              <a:off x="9365836" y="6295012"/>
              <a:ext cx="2588648" cy="215444"/>
            </a:xfrm>
            <a:prstGeom prst="rect">
              <a:avLst/>
            </a:prstGeom>
          </p:spPr>
          <p:txBody>
            <a:bodyPr wrap="none" lIns="0" tIns="0" rIns="72000" bIns="0">
              <a:spAutoFit/>
            </a:bodyPr>
            <a:lstStyle/>
            <a:p>
              <a:r>
                <a:rPr lang="fr-FR" sz="1400" cap="all" dirty="0" smtClean="0">
                  <a:solidFill>
                    <a:srgbClr val="FFFFFF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Performance management</a:t>
              </a:r>
              <a:endParaRPr lang="fr-FR" sz="1400" cap="all" dirty="0">
                <a:solidFill>
                  <a:srgbClr val="FFFFFF"/>
                </a:solidFill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447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e 19"/>
          <p:cNvGrpSpPr>
            <a:grpSpLocks noChangeAspect="1"/>
          </p:cNvGrpSpPr>
          <p:nvPr userDrawn="1"/>
        </p:nvGrpSpPr>
        <p:grpSpPr>
          <a:xfrm>
            <a:off x="9900000" y="360000"/>
            <a:ext cx="1973302" cy="387350"/>
            <a:chOff x="10272298" y="6067928"/>
            <a:chExt cx="1574765" cy="309119"/>
          </a:xfrm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7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8268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- Cou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26" name="Espace réservé pour une image  77"/>
          <p:cNvSpPr>
            <a:spLocks noGrp="1"/>
          </p:cNvSpPr>
          <p:nvPr>
            <p:ph type="pic" sz="quarter" idx="11" hasCustomPrompt="1"/>
          </p:nvPr>
        </p:nvSpPr>
        <p:spPr>
          <a:xfrm>
            <a:off x="719138" y="333374"/>
            <a:ext cx="3865562" cy="1273617"/>
          </a:xfrm>
        </p:spPr>
        <p:txBody>
          <a:bodyPr wrap="square" lIns="0" tIns="68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 pour insérer un logo</a:t>
            </a:r>
            <a:endParaRPr lang="fr-FR" dirty="0"/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0" y="1913328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29" name="Rectangle 28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5877014" cy="0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8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9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0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grpSp>
        <p:nvGrpSpPr>
          <p:cNvPr id="61" name="Groupe 60"/>
          <p:cNvGrpSpPr/>
          <p:nvPr userDrawn="1"/>
        </p:nvGrpSpPr>
        <p:grpSpPr>
          <a:xfrm>
            <a:off x="9906677" y="2909214"/>
            <a:ext cx="2019988" cy="715036"/>
            <a:chOff x="9906677" y="2909214"/>
            <a:chExt cx="2019988" cy="715036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9906677" y="3442478"/>
              <a:ext cx="1999607" cy="181772"/>
            </a:xfrm>
            <a:custGeom>
              <a:avLst/>
              <a:gdLst>
                <a:gd name="T0" fmla="*/ 36 w 14326"/>
                <a:gd name="T1" fmla="*/ 70 h 1302"/>
                <a:gd name="T2" fmla="*/ 50 w 14326"/>
                <a:gd name="T3" fmla="*/ 313 h 1302"/>
                <a:gd name="T4" fmla="*/ 1159 w 14326"/>
                <a:gd name="T5" fmla="*/ 1032 h 1302"/>
                <a:gd name="T6" fmla="*/ 574 w 14326"/>
                <a:gd name="T7" fmla="*/ 641 h 1302"/>
                <a:gd name="T8" fmla="*/ 574 w 14326"/>
                <a:gd name="T9" fmla="*/ 313 h 1302"/>
                <a:gd name="T10" fmla="*/ 1979 w 14326"/>
                <a:gd name="T11" fmla="*/ 365 h 1302"/>
                <a:gd name="T12" fmla="*/ 2020 w 14326"/>
                <a:gd name="T13" fmla="*/ 846 h 1302"/>
                <a:gd name="T14" fmla="*/ 1778 w 14326"/>
                <a:gd name="T15" fmla="*/ 1004 h 1302"/>
                <a:gd name="T16" fmla="*/ 1979 w 14326"/>
                <a:gd name="T17" fmla="*/ 365 h 1302"/>
                <a:gd name="T18" fmla="*/ 2430 w 14326"/>
                <a:gd name="T19" fmla="*/ 70 h 1302"/>
                <a:gd name="T20" fmla="*/ 2444 w 14326"/>
                <a:gd name="T21" fmla="*/ 313 h 1302"/>
                <a:gd name="T22" fmla="*/ 3190 w 14326"/>
                <a:gd name="T23" fmla="*/ 1300 h 1302"/>
                <a:gd name="T24" fmla="*/ 3504 w 14326"/>
                <a:gd name="T25" fmla="*/ 950 h 1302"/>
                <a:gd name="T26" fmla="*/ 3194 w 14326"/>
                <a:gd name="T27" fmla="*/ 313 h 1302"/>
                <a:gd name="T28" fmla="*/ 3532 w 14326"/>
                <a:gd name="T29" fmla="*/ 950 h 1302"/>
                <a:gd name="T30" fmla="*/ 3194 w 14326"/>
                <a:gd name="T31" fmla="*/ 979 h 1302"/>
                <a:gd name="T32" fmla="*/ 4600 w 14326"/>
                <a:gd name="T33" fmla="*/ 1032 h 1302"/>
                <a:gd name="T34" fmla="*/ 4041 w 14326"/>
                <a:gd name="T35" fmla="*/ 1032 h 1302"/>
                <a:gd name="T36" fmla="*/ 4041 w 14326"/>
                <a:gd name="T37" fmla="*/ 520 h 1302"/>
                <a:gd name="T38" fmla="*/ 5275 w 14326"/>
                <a:gd name="T39" fmla="*/ 1032 h 1302"/>
                <a:gd name="T40" fmla="*/ 5017 w 14326"/>
                <a:gd name="T41" fmla="*/ 327 h 1302"/>
                <a:gd name="T42" fmla="*/ 5150 w 14326"/>
                <a:gd name="T43" fmla="*/ 327 h 1302"/>
                <a:gd name="T44" fmla="*/ 5150 w 14326"/>
                <a:gd name="T45" fmla="*/ 834 h 1302"/>
                <a:gd name="T46" fmla="*/ 6451 w 14326"/>
                <a:gd name="T47" fmla="*/ 106 h 1302"/>
                <a:gd name="T48" fmla="*/ 6451 w 14326"/>
                <a:gd name="T49" fmla="*/ 106 h 1302"/>
                <a:gd name="T50" fmla="*/ 6429 w 14326"/>
                <a:gd name="T51" fmla="*/ 1032 h 1302"/>
                <a:gd name="T52" fmla="*/ 7511 w 14326"/>
                <a:gd name="T53" fmla="*/ 1032 h 1302"/>
                <a:gd name="T54" fmla="*/ 6953 w 14326"/>
                <a:gd name="T55" fmla="*/ 1032 h 1302"/>
                <a:gd name="T56" fmla="*/ 6953 w 14326"/>
                <a:gd name="T57" fmla="*/ 516 h 1302"/>
                <a:gd name="T58" fmla="*/ 8186 w 14326"/>
                <a:gd name="T59" fmla="*/ 1032 h 1302"/>
                <a:gd name="T60" fmla="*/ 7928 w 14326"/>
                <a:gd name="T61" fmla="*/ 327 h 1302"/>
                <a:gd name="T62" fmla="*/ 8061 w 14326"/>
                <a:gd name="T63" fmla="*/ 327 h 1302"/>
                <a:gd name="T64" fmla="*/ 8061 w 14326"/>
                <a:gd name="T65" fmla="*/ 834 h 1302"/>
                <a:gd name="T66" fmla="*/ 9308 w 14326"/>
                <a:gd name="T67" fmla="*/ 672 h 1302"/>
                <a:gd name="T68" fmla="*/ 9308 w 14326"/>
                <a:gd name="T69" fmla="*/ 672 h 1302"/>
                <a:gd name="T70" fmla="*/ 8959 w 14326"/>
                <a:gd name="T71" fmla="*/ 341 h 1302"/>
                <a:gd name="T72" fmla="*/ 10224 w 14326"/>
                <a:gd name="T73" fmla="*/ 313 h 1302"/>
                <a:gd name="T74" fmla="*/ 10517 w 14326"/>
                <a:gd name="T75" fmla="*/ 1032 h 1302"/>
                <a:gd name="T76" fmla="*/ 11076 w 14326"/>
                <a:gd name="T77" fmla="*/ 825 h 1302"/>
                <a:gd name="T78" fmla="*/ 11382 w 14326"/>
                <a:gd name="T79" fmla="*/ 341 h 1302"/>
                <a:gd name="T80" fmla="*/ 11638 w 14326"/>
                <a:gd name="T81" fmla="*/ 552 h 1302"/>
                <a:gd name="T82" fmla="*/ 11611 w 14326"/>
                <a:gd name="T83" fmla="*/ 807 h 1302"/>
                <a:gd name="T84" fmla="*/ 11311 w 14326"/>
                <a:gd name="T85" fmla="*/ 1004 h 1302"/>
                <a:gd name="T86" fmla="*/ 12148 w 14326"/>
                <a:gd name="T87" fmla="*/ 0 h 1302"/>
                <a:gd name="T88" fmla="*/ 13203 w 14326"/>
                <a:gd name="T89" fmla="*/ 1032 h 1302"/>
                <a:gd name="T90" fmla="*/ 12626 w 14326"/>
                <a:gd name="T91" fmla="*/ 313 h 1302"/>
                <a:gd name="T92" fmla="*/ 13203 w 14326"/>
                <a:gd name="T93" fmla="*/ 665 h 1302"/>
                <a:gd name="T94" fmla="*/ 14247 w 14326"/>
                <a:gd name="T95" fmla="*/ 900 h 1302"/>
                <a:gd name="T96" fmla="*/ 13993 w 14326"/>
                <a:gd name="T97" fmla="*/ 313 h 1302"/>
                <a:gd name="T98" fmla="*/ 14247 w 14326"/>
                <a:gd name="T99" fmla="*/ 900 h 1302"/>
                <a:gd name="T100" fmla="*/ 13676 w 14326"/>
                <a:gd name="T101" fmla="*/ 644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326" h="1302">
                  <a:moveTo>
                    <a:pt x="72" y="106"/>
                  </a:moveTo>
                  <a:cubicBezTo>
                    <a:pt x="72" y="125"/>
                    <a:pt x="55" y="142"/>
                    <a:pt x="36" y="142"/>
                  </a:cubicBezTo>
                  <a:cubicBezTo>
                    <a:pt x="16" y="142"/>
                    <a:pt x="0" y="125"/>
                    <a:pt x="0" y="106"/>
                  </a:cubicBezTo>
                  <a:cubicBezTo>
                    <a:pt x="0" y="87"/>
                    <a:pt x="16" y="70"/>
                    <a:pt x="36" y="70"/>
                  </a:cubicBezTo>
                  <a:cubicBezTo>
                    <a:pt x="55" y="70"/>
                    <a:pt x="72" y="87"/>
                    <a:pt x="72" y="106"/>
                  </a:cubicBezTo>
                  <a:close/>
                  <a:moveTo>
                    <a:pt x="22" y="1032"/>
                  </a:moveTo>
                  <a:cubicBezTo>
                    <a:pt x="22" y="313"/>
                    <a:pt x="22" y="313"/>
                    <a:pt x="22" y="313"/>
                  </a:cubicBezTo>
                  <a:cubicBezTo>
                    <a:pt x="50" y="313"/>
                    <a:pt x="50" y="313"/>
                    <a:pt x="50" y="313"/>
                  </a:cubicBezTo>
                  <a:cubicBezTo>
                    <a:pt x="50" y="1032"/>
                    <a:pt x="50" y="1032"/>
                    <a:pt x="50" y="1032"/>
                  </a:cubicBezTo>
                  <a:lnTo>
                    <a:pt x="22" y="1032"/>
                  </a:lnTo>
                  <a:close/>
                  <a:moveTo>
                    <a:pt x="1159" y="597"/>
                  </a:moveTo>
                  <a:cubicBezTo>
                    <a:pt x="1159" y="1032"/>
                    <a:pt x="1159" y="1032"/>
                    <a:pt x="1159" y="1032"/>
                  </a:cubicBezTo>
                  <a:cubicBezTo>
                    <a:pt x="1131" y="1032"/>
                    <a:pt x="1131" y="1032"/>
                    <a:pt x="1131" y="1032"/>
                  </a:cubicBezTo>
                  <a:cubicBezTo>
                    <a:pt x="1131" y="597"/>
                    <a:pt x="1131" y="597"/>
                    <a:pt x="1131" y="597"/>
                  </a:cubicBezTo>
                  <a:cubicBezTo>
                    <a:pt x="1131" y="436"/>
                    <a:pt x="1037" y="341"/>
                    <a:pt x="877" y="341"/>
                  </a:cubicBezTo>
                  <a:cubicBezTo>
                    <a:pt x="698" y="345"/>
                    <a:pt x="588" y="456"/>
                    <a:pt x="574" y="641"/>
                  </a:cubicBezTo>
                  <a:cubicBezTo>
                    <a:pt x="574" y="1032"/>
                    <a:pt x="574" y="1032"/>
                    <a:pt x="574" y="1032"/>
                  </a:cubicBezTo>
                  <a:cubicBezTo>
                    <a:pt x="546" y="1032"/>
                    <a:pt x="546" y="1032"/>
                    <a:pt x="546" y="1032"/>
                  </a:cubicBezTo>
                  <a:cubicBezTo>
                    <a:pt x="546" y="313"/>
                    <a:pt x="546" y="313"/>
                    <a:pt x="546" y="313"/>
                  </a:cubicBezTo>
                  <a:cubicBezTo>
                    <a:pt x="574" y="313"/>
                    <a:pt x="574" y="313"/>
                    <a:pt x="574" y="313"/>
                  </a:cubicBezTo>
                  <a:cubicBezTo>
                    <a:pt x="574" y="516"/>
                    <a:pt x="574" y="516"/>
                    <a:pt x="574" y="516"/>
                  </a:cubicBezTo>
                  <a:cubicBezTo>
                    <a:pt x="620" y="390"/>
                    <a:pt x="727" y="316"/>
                    <a:pt x="877" y="313"/>
                  </a:cubicBezTo>
                  <a:cubicBezTo>
                    <a:pt x="1055" y="313"/>
                    <a:pt x="1159" y="419"/>
                    <a:pt x="1159" y="597"/>
                  </a:cubicBezTo>
                  <a:close/>
                  <a:moveTo>
                    <a:pt x="1979" y="365"/>
                  </a:moveTo>
                  <a:cubicBezTo>
                    <a:pt x="1965" y="388"/>
                    <a:pt x="1965" y="388"/>
                    <a:pt x="1965" y="388"/>
                  </a:cubicBezTo>
                  <a:cubicBezTo>
                    <a:pt x="1920" y="359"/>
                    <a:pt x="1860" y="341"/>
                    <a:pt x="1789" y="341"/>
                  </a:cubicBezTo>
                  <a:cubicBezTo>
                    <a:pt x="1676" y="341"/>
                    <a:pt x="1587" y="385"/>
                    <a:pt x="1587" y="483"/>
                  </a:cubicBezTo>
                  <a:cubicBezTo>
                    <a:pt x="1587" y="698"/>
                    <a:pt x="2020" y="595"/>
                    <a:pt x="2020" y="846"/>
                  </a:cubicBezTo>
                  <a:cubicBezTo>
                    <a:pt x="2020" y="975"/>
                    <a:pt x="1903" y="1032"/>
                    <a:pt x="1778" y="1032"/>
                  </a:cubicBezTo>
                  <a:cubicBezTo>
                    <a:pt x="1678" y="1032"/>
                    <a:pt x="1584" y="996"/>
                    <a:pt x="1521" y="932"/>
                  </a:cubicBezTo>
                  <a:cubicBezTo>
                    <a:pt x="1539" y="911"/>
                    <a:pt x="1539" y="911"/>
                    <a:pt x="1539" y="911"/>
                  </a:cubicBezTo>
                  <a:cubicBezTo>
                    <a:pt x="1600" y="971"/>
                    <a:pt x="1683" y="1004"/>
                    <a:pt x="1778" y="1004"/>
                  </a:cubicBezTo>
                  <a:cubicBezTo>
                    <a:pt x="1890" y="1004"/>
                    <a:pt x="1988" y="957"/>
                    <a:pt x="1992" y="853"/>
                  </a:cubicBezTo>
                  <a:cubicBezTo>
                    <a:pt x="2000" y="632"/>
                    <a:pt x="1559" y="727"/>
                    <a:pt x="1559" y="486"/>
                  </a:cubicBezTo>
                  <a:cubicBezTo>
                    <a:pt x="1559" y="367"/>
                    <a:pt x="1664" y="313"/>
                    <a:pt x="1787" y="313"/>
                  </a:cubicBezTo>
                  <a:cubicBezTo>
                    <a:pt x="1864" y="313"/>
                    <a:pt x="1926" y="334"/>
                    <a:pt x="1979" y="365"/>
                  </a:cubicBezTo>
                  <a:close/>
                  <a:moveTo>
                    <a:pt x="2466" y="106"/>
                  </a:moveTo>
                  <a:cubicBezTo>
                    <a:pt x="2466" y="125"/>
                    <a:pt x="2449" y="142"/>
                    <a:pt x="2430" y="142"/>
                  </a:cubicBezTo>
                  <a:cubicBezTo>
                    <a:pt x="2410" y="142"/>
                    <a:pt x="2394" y="125"/>
                    <a:pt x="2394" y="106"/>
                  </a:cubicBezTo>
                  <a:cubicBezTo>
                    <a:pt x="2394" y="87"/>
                    <a:pt x="2410" y="70"/>
                    <a:pt x="2430" y="70"/>
                  </a:cubicBezTo>
                  <a:cubicBezTo>
                    <a:pt x="2449" y="70"/>
                    <a:pt x="2466" y="87"/>
                    <a:pt x="2466" y="106"/>
                  </a:cubicBezTo>
                  <a:close/>
                  <a:moveTo>
                    <a:pt x="2416" y="1032"/>
                  </a:moveTo>
                  <a:cubicBezTo>
                    <a:pt x="2416" y="313"/>
                    <a:pt x="2416" y="313"/>
                    <a:pt x="2416" y="313"/>
                  </a:cubicBezTo>
                  <a:cubicBezTo>
                    <a:pt x="2444" y="313"/>
                    <a:pt x="2444" y="313"/>
                    <a:pt x="2444" y="313"/>
                  </a:cubicBezTo>
                  <a:cubicBezTo>
                    <a:pt x="2444" y="1032"/>
                    <a:pt x="2444" y="1032"/>
                    <a:pt x="2444" y="1032"/>
                  </a:cubicBezTo>
                  <a:lnTo>
                    <a:pt x="2416" y="1032"/>
                  </a:lnTo>
                  <a:close/>
                  <a:moveTo>
                    <a:pt x="3532" y="950"/>
                  </a:moveTo>
                  <a:cubicBezTo>
                    <a:pt x="3532" y="1164"/>
                    <a:pt x="3397" y="1302"/>
                    <a:pt x="3190" y="1300"/>
                  </a:cubicBezTo>
                  <a:cubicBezTo>
                    <a:pt x="3075" y="1296"/>
                    <a:pt x="2984" y="1257"/>
                    <a:pt x="2901" y="1175"/>
                  </a:cubicBezTo>
                  <a:cubicBezTo>
                    <a:pt x="2920" y="1156"/>
                    <a:pt x="2920" y="1156"/>
                    <a:pt x="2920" y="1156"/>
                  </a:cubicBezTo>
                  <a:cubicBezTo>
                    <a:pt x="2997" y="1232"/>
                    <a:pt x="3082" y="1268"/>
                    <a:pt x="3190" y="1272"/>
                  </a:cubicBezTo>
                  <a:cubicBezTo>
                    <a:pt x="3381" y="1274"/>
                    <a:pt x="3504" y="1147"/>
                    <a:pt x="3504" y="950"/>
                  </a:cubicBezTo>
                  <a:cubicBezTo>
                    <a:pt x="3504" y="801"/>
                    <a:pt x="3504" y="801"/>
                    <a:pt x="3504" y="801"/>
                  </a:cubicBezTo>
                  <a:cubicBezTo>
                    <a:pt x="3454" y="925"/>
                    <a:pt x="3339" y="1005"/>
                    <a:pt x="3194" y="1005"/>
                  </a:cubicBezTo>
                  <a:cubicBezTo>
                    <a:pt x="3001" y="1005"/>
                    <a:pt x="2859" y="859"/>
                    <a:pt x="2859" y="661"/>
                  </a:cubicBezTo>
                  <a:cubicBezTo>
                    <a:pt x="2859" y="459"/>
                    <a:pt x="3001" y="313"/>
                    <a:pt x="3194" y="313"/>
                  </a:cubicBezTo>
                  <a:cubicBezTo>
                    <a:pt x="3339" y="313"/>
                    <a:pt x="3454" y="394"/>
                    <a:pt x="3504" y="519"/>
                  </a:cubicBezTo>
                  <a:cubicBezTo>
                    <a:pt x="3504" y="313"/>
                    <a:pt x="3504" y="313"/>
                    <a:pt x="3504" y="313"/>
                  </a:cubicBezTo>
                  <a:cubicBezTo>
                    <a:pt x="3532" y="313"/>
                    <a:pt x="3532" y="313"/>
                    <a:pt x="3532" y="313"/>
                  </a:cubicBezTo>
                  <a:lnTo>
                    <a:pt x="3532" y="950"/>
                  </a:lnTo>
                  <a:close/>
                  <a:moveTo>
                    <a:pt x="3504" y="661"/>
                  </a:moveTo>
                  <a:cubicBezTo>
                    <a:pt x="3504" y="476"/>
                    <a:pt x="3374" y="340"/>
                    <a:pt x="3194" y="340"/>
                  </a:cubicBezTo>
                  <a:cubicBezTo>
                    <a:pt x="3015" y="340"/>
                    <a:pt x="2886" y="476"/>
                    <a:pt x="2886" y="661"/>
                  </a:cubicBezTo>
                  <a:cubicBezTo>
                    <a:pt x="2886" y="844"/>
                    <a:pt x="3015" y="979"/>
                    <a:pt x="3194" y="979"/>
                  </a:cubicBezTo>
                  <a:cubicBezTo>
                    <a:pt x="3374" y="979"/>
                    <a:pt x="3504" y="844"/>
                    <a:pt x="3504" y="661"/>
                  </a:cubicBezTo>
                  <a:close/>
                  <a:moveTo>
                    <a:pt x="4627" y="597"/>
                  </a:moveTo>
                  <a:cubicBezTo>
                    <a:pt x="4627" y="1032"/>
                    <a:pt x="4627" y="1032"/>
                    <a:pt x="4627" y="1032"/>
                  </a:cubicBezTo>
                  <a:cubicBezTo>
                    <a:pt x="4600" y="1032"/>
                    <a:pt x="4600" y="1032"/>
                    <a:pt x="4600" y="1032"/>
                  </a:cubicBezTo>
                  <a:cubicBezTo>
                    <a:pt x="4600" y="597"/>
                    <a:pt x="4600" y="597"/>
                    <a:pt x="4600" y="597"/>
                  </a:cubicBezTo>
                  <a:cubicBezTo>
                    <a:pt x="4600" y="436"/>
                    <a:pt x="4505" y="341"/>
                    <a:pt x="4345" y="341"/>
                  </a:cubicBezTo>
                  <a:cubicBezTo>
                    <a:pt x="4153" y="345"/>
                    <a:pt x="4041" y="472"/>
                    <a:pt x="4041" y="680"/>
                  </a:cubicBezTo>
                  <a:cubicBezTo>
                    <a:pt x="4041" y="1032"/>
                    <a:pt x="4041" y="1032"/>
                    <a:pt x="4041" y="1032"/>
                  </a:cubicBezTo>
                  <a:cubicBezTo>
                    <a:pt x="4013" y="1032"/>
                    <a:pt x="4013" y="1032"/>
                    <a:pt x="4013" y="1032"/>
                  </a:cubicBezTo>
                  <a:cubicBezTo>
                    <a:pt x="4013" y="0"/>
                    <a:pt x="4013" y="0"/>
                    <a:pt x="4013" y="0"/>
                  </a:cubicBezTo>
                  <a:cubicBezTo>
                    <a:pt x="4041" y="0"/>
                    <a:pt x="4041" y="0"/>
                    <a:pt x="4041" y="0"/>
                  </a:cubicBezTo>
                  <a:cubicBezTo>
                    <a:pt x="4041" y="520"/>
                    <a:pt x="4041" y="520"/>
                    <a:pt x="4041" y="520"/>
                  </a:cubicBezTo>
                  <a:cubicBezTo>
                    <a:pt x="4087" y="391"/>
                    <a:pt x="4192" y="316"/>
                    <a:pt x="4345" y="313"/>
                  </a:cubicBezTo>
                  <a:cubicBezTo>
                    <a:pt x="4523" y="313"/>
                    <a:pt x="4627" y="419"/>
                    <a:pt x="4627" y="597"/>
                  </a:cubicBezTo>
                  <a:close/>
                  <a:moveTo>
                    <a:pt x="5417" y="980"/>
                  </a:moveTo>
                  <a:cubicBezTo>
                    <a:pt x="5375" y="1012"/>
                    <a:pt x="5327" y="1031"/>
                    <a:pt x="5275" y="1032"/>
                  </a:cubicBezTo>
                  <a:cubicBezTo>
                    <a:pt x="5175" y="1033"/>
                    <a:pt x="5122" y="965"/>
                    <a:pt x="5122" y="834"/>
                  </a:cubicBezTo>
                  <a:cubicBezTo>
                    <a:pt x="5122" y="355"/>
                    <a:pt x="5122" y="355"/>
                    <a:pt x="5122" y="355"/>
                  </a:cubicBezTo>
                  <a:cubicBezTo>
                    <a:pt x="5017" y="355"/>
                    <a:pt x="5017" y="355"/>
                    <a:pt x="5017" y="355"/>
                  </a:cubicBezTo>
                  <a:cubicBezTo>
                    <a:pt x="5017" y="327"/>
                    <a:pt x="5017" y="327"/>
                    <a:pt x="5017" y="327"/>
                  </a:cubicBezTo>
                  <a:cubicBezTo>
                    <a:pt x="5122" y="327"/>
                    <a:pt x="5122" y="327"/>
                    <a:pt x="5122" y="327"/>
                  </a:cubicBezTo>
                  <a:cubicBezTo>
                    <a:pt x="5122" y="156"/>
                    <a:pt x="5122" y="156"/>
                    <a:pt x="5122" y="156"/>
                  </a:cubicBezTo>
                  <a:cubicBezTo>
                    <a:pt x="5150" y="156"/>
                    <a:pt x="5150" y="156"/>
                    <a:pt x="5150" y="156"/>
                  </a:cubicBezTo>
                  <a:cubicBezTo>
                    <a:pt x="5150" y="327"/>
                    <a:pt x="5150" y="327"/>
                    <a:pt x="5150" y="327"/>
                  </a:cubicBezTo>
                  <a:cubicBezTo>
                    <a:pt x="5403" y="327"/>
                    <a:pt x="5403" y="327"/>
                    <a:pt x="5403" y="327"/>
                  </a:cubicBezTo>
                  <a:cubicBezTo>
                    <a:pt x="5403" y="355"/>
                    <a:pt x="5403" y="355"/>
                    <a:pt x="5403" y="355"/>
                  </a:cubicBezTo>
                  <a:cubicBezTo>
                    <a:pt x="5150" y="355"/>
                    <a:pt x="5150" y="355"/>
                    <a:pt x="5150" y="355"/>
                  </a:cubicBezTo>
                  <a:cubicBezTo>
                    <a:pt x="5150" y="834"/>
                    <a:pt x="5150" y="834"/>
                    <a:pt x="5150" y="834"/>
                  </a:cubicBezTo>
                  <a:cubicBezTo>
                    <a:pt x="5150" y="946"/>
                    <a:pt x="5193" y="1005"/>
                    <a:pt x="5275" y="1004"/>
                  </a:cubicBezTo>
                  <a:cubicBezTo>
                    <a:pt x="5320" y="1003"/>
                    <a:pt x="5364" y="987"/>
                    <a:pt x="5400" y="958"/>
                  </a:cubicBezTo>
                  <a:lnTo>
                    <a:pt x="5417" y="980"/>
                  </a:lnTo>
                  <a:close/>
                  <a:moveTo>
                    <a:pt x="6451" y="106"/>
                  </a:moveTo>
                  <a:cubicBezTo>
                    <a:pt x="6451" y="125"/>
                    <a:pt x="6435" y="142"/>
                    <a:pt x="6415" y="142"/>
                  </a:cubicBezTo>
                  <a:cubicBezTo>
                    <a:pt x="6396" y="142"/>
                    <a:pt x="6379" y="125"/>
                    <a:pt x="6379" y="106"/>
                  </a:cubicBezTo>
                  <a:cubicBezTo>
                    <a:pt x="6379" y="87"/>
                    <a:pt x="6396" y="70"/>
                    <a:pt x="6415" y="70"/>
                  </a:cubicBezTo>
                  <a:cubicBezTo>
                    <a:pt x="6435" y="70"/>
                    <a:pt x="6451" y="87"/>
                    <a:pt x="6451" y="106"/>
                  </a:cubicBezTo>
                  <a:close/>
                  <a:moveTo>
                    <a:pt x="6401" y="1032"/>
                  </a:moveTo>
                  <a:cubicBezTo>
                    <a:pt x="6401" y="313"/>
                    <a:pt x="6401" y="313"/>
                    <a:pt x="6401" y="313"/>
                  </a:cubicBezTo>
                  <a:cubicBezTo>
                    <a:pt x="6429" y="313"/>
                    <a:pt x="6429" y="313"/>
                    <a:pt x="6429" y="313"/>
                  </a:cubicBezTo>
                  <a:cubicBezTo>
                    <a:pt x="6429" y="1032"/>
                    <a:pt x="6429" y="1032"/>
                    <a:pt x="6429" y="1032"/>
                  </a:cubicBezTo>
                  <a:lnTo>
                    <a:pt x="6401" y="1032"/>
                  </a:lnTo>
                  <a:close/>
                  <a:moveTo>
                    <a:pt x="7538" y="597"/>
                  </a:moveTo>
                  <a:cubicBezTo>
                    <a:pt x="7538" y="1032"/>
                    <a:pt x="7538" y="1032"/>
                    <a:pt x="7538" y="1032"/>
                  </a:cubicBezTo>
                  <a:cubicBezTo>
                    <a:pt x="7511" y="1032"/>
                    <a:pt x="7511" y="1032"/>
                    <a:pt x="7511" y="1032"/>
                  </a:cubicBezTo>
                  <a:cubicBezTo>
                    <a:pt x="7511" y="597"/>
                    <a:pt x="7511" y="597"/>
                    <a:pt x="7511" y="597"/>
                  </a:cubicBezTo>
                  <a:cubicBezTo>
                    <a:pt x="7511" y="436"/>
                    <a:pt x="7416" y="341"/>
                    <a:pt x="7256" y="341"/>
                  </a:cubicBezTo>
                  <a:cubicBezTo>
                    <a:pt x="7077" y="345"/>
                    <a:pt x="6967" y="456"/>
                    <a:pt x="6953" y="641"/>
                  </a:cubicBezTo>
                  <a:cubicBezTo>
                    <a:pt x="6953" y="1032"/>
                    <a:pt x="6953" y="1032"/>
                    <a:pt x="6953" y="1032"/>
                  </a:cubicBezTo>
                  <a:cubicBezTo>
                    <a:pt x="6925" y="1032"/>
                    <a:pt x="6925" y="1032"/>
                    <a:pt x="6925" y="1032"/>
                  </a:cubicBezTo>
                  <a:cubicBezTo>
                    <a:pt x="6925" y="313"/>
                    <a:pt x="6925" y="313"/>
                    <a:pt x="6925" y="313"/>
                  </a:cubicBezTo>
                  <a:cubicBezTo>
                    <a:pt x="6953" y="313"/>
                    <a:pt x="6953" y="313"/>
                    <a:pt x="6953" y="313"/>
                  </a:cubicBezTo>
                  <a:cubicBezTo>
                    <a:pt x="6953" y="516"/>
                    <a:pt x="6953" y="516"/>
                    <a:pt x="6953" y="516"/>
                  </a:cubicBezTo>
                  <a:cubicBezTo>
                    <a:pt x="6999" y="390"/>
                    <a:pt x="7106" y="316"/>
                    <a:pt x="7256" y="313"/>
                  </a:cubicBezTo>
                  <a:cubicBezTo>
                    <a:pt x="7434" y="313"/>
                    <a:pt x="7538" y="419"/>
                    <a:pt x="7538" y="597"/>
                  </a:cubicBezTo>
                  <a:close/>
                  <a:moveTo>
                    <a:pt x="8328" y="980"/>
                  </a:moveTo>
                  <a:cubicBezTo>
                    <a:pt x="8286" y="1012"/>
                    <a:pt x="8238" y="1031"/>
                    <a:pt x="8186" y="1032"/>
                  </a:cubicBezTo>
                  <a:cubicBezTo>
                    <a:pt x="8086" y="1033"/>
                    <a:pt x="8033" y="965"/>
                    <a:pt x="8033" y="834"/>
                  </a:cubicBezTo>
                  <a:cubicBezTo>
                    <a:pt x="8033" y="355"/>
                    <a:pt x="8033" y="355"/>
                    <a:pt x="8033" y="355"/>
                  </a:cubicBezTo>
                  <a:cubicBezTo>
                    <a:pt x="7928" y="355"/>
                    <a:pt x="7928" y="355"/>
                    <a:pt x="7928" y="355"/>
                  </a:cubicBezTo>
                  <a:cubicBezTo>
                    <a:pt x="7928" y="327"/>
                    <a:pt x="7928" y="327"/>
                    <a:pt x="7928" y="327"/>
                  </a:cubicBezTo>
                  <a:cubicBezTo>
                    <a:pt x="8033" y="327"/>
                    <a:pt x="8033" y="327"/>
                    <a:pt x="8033" y="327"/>
                  </a:cubicBezTo>
                  <a:cubicBezTo>
                    <a:pt x="8033" y="156"/>
                    <a:pt x="8033" y="156"/>
                    <a:pt x="8033" y="156"/>
                  </a:cubicBezTo>
                  <a:cubicBezTo>
                    <a:pt x="8061" y="156"/>
                    <a:pt x="8061" y="156"/>
                    <a:pt x="8061" y="156"/>
                  </a:cubicBezTo>
                  <a:cubicBezTo>
                    <a:pt x="8061" y="327"/>
                    <a:pt x="8061" y="327"/>
                    <a:pt x="8061" y="327"/>
                  </a:cubicBezTo>
                  <a:cubicBezTo>
                    <a:pt x="8314" y="327"/>
                    <a:pt x="8314" y="327"/>
                    <a:pt x="8314" y="327"/>
                  </a:cubicBezTo>
                  <a:cubicBezTo>
                    <a:pt x="8314" y="355"/>
                    <a:pt x="8314" y="355"/>
                    <a:pt x="8314" y="355"/>
                  </a:cubicBezTo>
                  <a:cubicBezTo>
                    <a:pt x="8061" y="355"/>
                    <a:pt x="8061" y="355"/>
                    <a:pt x="8061" y="355"/>
                  </a:cubicBezTo>
                  <a:cubicBezTo>
                    <a:pt x="8061" y="834"/>
                    <a:pt x="8061" y="834"/>
                    <a:pt x="8061" y="834"/>
                  </a:cubicBezTo>
                  <a:cubicBezTo>
                    <a:pt x="8061" y="946"/>
                    <a:pt x="8104" y="1005"/>
                    <a:pt x="8186" y="1004"/>
                  </a:cubicBezTo>
                  <a:cubicBezTo>
                    <a:pt x="8231" y="1003"/>
                    <a:pt x="8275" y="987"/>
                    <a:pt x="8311" y="958"/>
                  </a:cubicBezTo>
                  <a:lnTo>
                    <a:pt x="8328" y="980"/>
                  </a:lnTo>
                  <a:close/>
                  <a:moveTo>
                    <a:pt x="9308" y="672"/>
                  </a:moveTo>
                  <a:cubicBezTo>
                    <a:pt x="9308" y="882"/>
                    <a:pt x="9159" y="1032"/>
                    <a:pt x="8959" y="1032"/>
                  </a:cubicBezTo>
                  <a:cubicBezTo>
                    <a:pt x="8759" y="1032"/>
                    <a:pt x="8610" y="882"/>
                    <a:pt x="8610" y="672"/>
                  </a:cubicBezTo>
                  <a:cubicBezTo>
                    <a:pt x="8610" y="463"/>
                    <a:pt x="8759" y="313"/>
                    <a:pt x="8959" y="313"/>
                  </a:cubicBezTo>
                  <a:cubicBezTo>
                    <a:pt x="9159" y="313"/>
                    <a:pt x="9308" y="463"/>
                    <a:pt x="9308" y="672"/>
                  </a:cubicBezTo>
                  <a:close/>
                  <a:moveTo>
                    <a:pt x="8638" y="672"/>
                  </a:moveTo>
                  <a:cubicBezTo>
                    <a:pt x="8638" y="868"/>
                    <a:pt x="8773" y="1004"/>
                    <a:pt x="8959" y="1004"/>
                  </a:cubicBezTo>
                  <a:cubicBezTo>
                    <a:pt x="9145" y="1004"/>
                    <a:pt x="9280" y="868"/>
                    <a:pt x="9280" y="672"/>
                  </a:cubicBezTo>
                  <a:cubicBezTo>
                    <a:pt x="9280" y="477"/>
                    <a:pt x="9145" y="341"/>
                    <a:pt x="8959" y="341"/>
                  </a:cubicBezTo>
                  <a:cubicBezTo>
                    <a:pt x="8773" y="341"/>
                    <a:pt x="8638" y="477"/>
                    <a:pt x="8638" y="672"/>
                  </a:cubicBezTo>
                  <a:close/>
                  <a:moveTo>
                    <a:pt x="10487" y="1032"/>
                  </a:moveTo>
                  <a:cubicBezTo>
                    <a:pt x="10192" y="313"/>
                    <a:pt x="10192" y="313"/>
                    <a:pt x="10192" y="313"/>
                  </a:cubicBezTo>
                  <a:cubicBezTo>
                    <a:pt x="10224" y="313"/>
                    <a:pt x="10224" y="313"/>
                    <a:pt x="10224" y="313"/>
                  </a:cubicBezTo>
                  <a:cubicBezTo>
                    <a:pt x="10502" y="1000"/>
                    <a:pt x="10502" y="1000"/>
                    <a:pt x="10502" y="1000"/>
                  </a:cubicBezTo>
                  <a:cubicBezTo>
                    <a:pt x="10779" y="313"/>
                    <a:pt x="10779" y="313"/>
                    <a:pt x="10779" y="313"/>
                  </a:cubicBezTo>
                  <a:cubicBezTo>
                    <a:pt x="10812" y="313"/>
                    <a:pt x="10812" y="313"/>
                    <a:pt x="10812" y="313"/>
                  </a:cubicBezTo>
                  <a:cubicBezTo>
                    <a:pt x="10517" y="1032"/>
                    <a:pt x="10517" y="1032"/>
                    <a:pt x="10517" y="1032"/>
                  </a:cubicBezTo>
                  <a:lnTo>
                    <a:pt x="10487" y="1032"/>
                  </a:lnTo>
                  <a:close/>
                  <a:moveTo>
                    <a:pt x="11611" y="869"/>
                  </a:moveTo>
                  <a:cubicBezTo>
                    <a:pt x="11547" y="982"/>
                    <a:pt x="11439" y="1032"/>
                    <a:pt x="11310" y="1032"/>
                  </a:cubicBezTo>
                  <a:cubicBezTo>
                    <a:pt x="11171" y="1032"/>
                    <a:pt x="11076" y="944"/>
                    <a:pt x="11076" y="825"/>
                  </a:cubicBezTo>
                  <a:cubicBezTo>
                    <a:pt x="11076" y="708"/>
                    <a:pt x="11179" y="640"/>
                    <a:pt x="11343" y="640"/>
                  </a:cubicBezTo>
                  <a:cubicBezTo>
                    <a:pt x="11610" y="640"/>
                    <a:pt x="11610" y="640"/>
                    <a:pt x="11610" y="640"/>
                  </a:cubicBezTo>
                  <a:cubicBezTo>
                    <a:pt x="11610" y="552"/>
                    <a:pt x="11610" y="552"/>
                    <a:pt x="11610" y="552"/>
                  </a:cubicBezTo>
                  <a:cubicBezTo>
                    <a:pt x="11609" y="420"/>
                    <a:pt x="11534" y="341"/>
                    <a:pt x="11382" y="341"/>
                  </a:cubicBezTo>
                  <a:cubicBezTo>
                    <a:pt x="11286" y="341"/>
                    <a:pt x="11208" y="380"/>
                    <a:pt x="11130" y="441"/>
                  </a:cubicBezTo>
                  <a:cubicBezTo>
                    <a:pt x="11114" y="419"/>
                    <a:pt x="11114" y="419"/>
                    <a:pt x="11114" y="419"/>
                  </a:cubicBezTo>
                  <a:cubicBezTo>
                    <a:pt x="11194" y="355"/>
                    <a:pt x="11281" y="313"/>
                    <a:pt x="11382" y="313"/>
                  </a:cubicBezTo>
                  <a:cubicBezTo>
                    <a:pt x="11547" y="313"/>
                    <a:pt x="11636" y="406"/>
                    <a:pt x="11638" y="552"/>
                  </a:cubicBezTo>
                  <a:cubicBezTo>
                    <a:pt x="11641" y="1032"/>
                    <a:pt x="11641" y="1032"/>
                    <a:pt x="11641" y="1032"/>
                  </a:cubicBezTo>
                  <a:cubicBezTo>
                    <a:pt x="11613" y="1032"/>
                    <a:pt x="11613" y="1032"/>
                    <a:pt x="11613" y="1032"/>
                  </a:cubicBezTo>
                  <a:lnTo>
                    <a:pt x="11611" y="869"/>
                  </a:lnTo>
                  <a:close/>
                  <a:moveTo>
                    <a:pt x="11611" y="807"/>
                  </a:moveTo>
                  <a:cubicBezTo>
                    <a:pt x="11610" y="668"/>
                    <a:pt x="11610" y="668"/>
                    <a:pt x="11610" y="668"/>
                  </a:cubicBezTo>
                  <a:cubicBezTo>
                    <a:pt x="11343" y="668"/>
                    <a:pt x="11343" y="668"/>
                    <a:pt x="11343" y="668"/>
                  </a:cubicBezTo>
                  <a:cubicBezTo>
                    <a:pt x="11190" y="668"/>
                    <a:pt x="11104" y="725"/>
                    <a:pt x="11104" y="825"/>
                  </a:cubicBezTo>
                  <a:cubicBezTo>
                    <a:pt x="11104" y="930"/>
                    <a:pt x="11185" y="1004"/>
                    <a:pt x="11311" y="1004"/>
                  </a:cubicBezTo>
                  <a:cubicBezTo>
                    <a:pt x="11450" y="1004"/>
                    <a:pt x="11554" y="948"/>
                    <a:pt x="11611" y="807"/>
                  </a:cubicBezTo>
                  <a:close/>
                  <a:moveTo>
                    <a:pt x="12120" y="1032"/>
                  </a:moveTo>
                  <a:cubicBezTo>
                    <a:pt x="12120" y="0"/>
                    <a:pt x="12120" y="0"/>
                    <a:pt x="12120" y="0"/>
                  </a:cubicBezTo>
                  <a:cubicBezTo>
                    <a:pt x="12148" y="0"/>
                    <a:pt x="12148" y="0"/>
                    <a:pt x="12148" y="0"/>
                  </a:cubicBezTo>
                  <a:cubicBezTo>
                    <a:pt x="12148" y="1032"/>
                    <a:pt x="12148" y="1032"/>
                    <a:pt x="12148" y="1032"/>
                  </a:cubicBezTo>
                  <a:lnTo>
                    <a:pt x="12120" y="1032"/>
                  </a:lnTo>
                  <a:close/>
                  <a:moveTo>
                    <a:pt x="13231" y="1032"/>
                  </a:moveTo>
                  <a:cubicBezTo>
                    <a:pt x="13203" y="1032"/>
                    <a:pt x="13203" y="1032"/>
                    <a:pt x="13203" y="1032"/>
                  </a:cubicBezTo>
                  <a:cubicBezTo>
                    <a:pt x="13203" y="822"/>
                    <a:pt x="13203" y="822"/>
                    <a:pt x="13203" y="822"/>
                  </a:cubicBezTo>
                  <a:cubicBezTo>
                    <a:pt x="13159" y="954"/>
                    <a:pt x="13054" y="1029"/>
                    <a:pt x="12904" y="1032"/>
                  </a:cubicBezTo>
                  <a:cubicBezTo>
                    <a:pt x="12729" y="1032"/>
                    <a:pt x="12626" y="926"/>
                    <a:pt x="12626" y="748"/>
                  </a:cubicBezTo>
                  <a:cubicBezTo>
                    <a:pt x="12626" y="313"/>
                    <a:pt x="12626" y="313"/>
                    <a:pt x="12626" y="313"/>
                  </a:cubicBezTo>
                  <a:cubicBezTo>
                    <a:pt x="12654" y="313"/>
                    <a:pt x="12654" y="313"/>
                    <a:pt x="12654" y="313"/>
                  </a:cubicBezTo>
                  <a:cubicBezTo>
                    <a:pt x="12654" y="748"/>
                    <a:pt x="12654" y="748"/>
                    <a:pt x="12654" y="748"/>
                  </a:cubicBezTo>
                  <a:cubicBezTo>
                    <a:pt x="12654" y="910"/>
                    <a:pt x="12747" y="1004"/>
                    <a:pt x="12904" y="1004"/>
                  </a:cubicBezTo>
                  <a:cubicBezTo>
                    <a:pt x="13092" y="1000"/>
                    <a:pt x="13203" y="873"/>
                    <a:pt x="13203" y="665"/>
                  </a:cubicBezTo>
                  <a:cubicBezTo>
                    <a:pt x="13203" y="313"/>
                    <a:pt x="13203" y="313"/>
                    <a:pt x="13203" y="313"/>
                  </a:cubicBezTo>
                  <a:cubicBezTo>
                    <a:pt x="13231" y="313"/>
                    <a:pt x="13231" y="313"/>
                    <a:pt x="13231" y="313"/>
                  </a:cubicBezTo>
                  <a:lnTo>
                    <a:pt x="13231" y="1032"/>
                  </a:lnTo>
                  <a:close/>
                  <a:moveTo>
                    <a:pt x="14247" y="900"/>
                  </a:moveTo>
                  <a:cubicBezTo>
                    <a:pt x="14267" y="919"/>
                    <a:pt x="14267" y="919"/>
                    <a:pt x="14267" y="919"/>
                  </a:cubicBezTo>
                  <a:cubicBezTo>
                    <a:pt x="14201" y="990"/>
                    <a:pt x="14104" y="1032"/>
                    <a:pt x="13993" y="1032"/>
                  </a:cubicBezTo>
                  <a:cubicBezTo>
                    <a:pt x="13794" y="1032"/>
                    <a:pt x="13646" y="882"/>
                    <a:pt x="13646" y="672"/>
                  </a:cubicBezTo>
                  <a:cubicBezTo>
                    <a:pt x="13646" y="463"/>
                    <a:pt x="13794" y="313"/>
                    <a:pt x="13993" y="313"/>
                  </a:cubicBezTo>
                  <a:cubicBezTo>
                    <a:pt x="14193" y="313"/>
                    <a:pt x="14326" y="463"/>
                    <a:pt x="14326" y="672"/>
                  </a:cubicBezTo>
                  <a:cubicBezTo>
                    <a:pt x="13674" y="672"/>
                    <a:pt x="13674" y="672"/>
                    <a:pt x="13674" y="672"/>
                  </a:cubicBezTo>
                  <a:cubicBezTo>
                    <a:pt x="13674" y="868"/>
                    <a:pt x="13808" y="1004"/>
                    <a:pt x="13993" y="1004"/>
                  </a:cubicBezTo>
                  <a:cubicBezTo>
                    <a:pt x="14097" y="1004"/>
                    <a:pt x="14187" y="967"/>
                    <a:pt x="14247" y="900"/>
                  </a:cubicBezTo>
                  <a:close/>
                  <a:moveTo>
                    <a:pt x="13676" y="644"/>
                  </a:moveTo>
                  <a:cubicBezTo>
                    <a:pt x="14299" y="644"/>
                    <a:pt x="14299" y="644"/>
                    <a:pt x="14299" y="644"/>
                  </a:cubicBezTo>
                  <a:cubicBezTo>
                    <a:pt x="14286" y="465"/>
                    <a:pt x="14171" y="341"/>
                    <a:pt x="13993" y="341"/>
                  </a:cubicBezTo>
                  <a:cubicBezTo>
                    <a:pt x="13817" y="341"/>
                    <a:pt x="13688" y="465"/>
                    <a:pt x="13676" y="6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9907918" y="2922742"/>
              <a:ext cx="280426" cy="347416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64" name="Rectangle 7"/>
            <p:cNvSpPr>
              <a:spLocks noChangeArrowheads="1"/>
            </p:cNvSpPr>
            <p:nvPr/>
          </p:nvSpPr>
          <p:spPr bwMode="auto">
            <a:xfrm>
              <a:off x="10253916" y="2922742"/>
              <a:ext cx="247462" cy="206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68" name="Rectangle 8"/>
            <p:cNvSpPr>
              <a:spLocks noChangeArrowheads="1"/>
            </p:cNvSpPr>
            <p:nvPr/>
          </p:nvSpPr>
          <p:spPr bwMode="auto">
            <a:xfrm>
              <a:off x="10253916" y="3086083"/>
              <a:ext cx="247462" cy="206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70" name="Rectangle 9"/>
            <p:cNvSpPr>
              <a:spLocks noChangeArrowheads="1"/>
            </p:cNvSpPr>
            <p:nvPr/>
          </p:nvSpPr>
          <p:spPr bwMode="auto">
            <a:xfrm>
              <a:off x="10253916" y="3249600"/>
              <a:ext cx="247462" cy="20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71" name="Freeform 10"/>
            <p:cNvSpPr>
              <a:spLocks/>
            </p:cNvSpPr>
            <p:nvPr/>
          </p:nvSpPr>
          <p:spPr bwMode="auto">
            <a:xfrm>
              <a:off x="10571500" y="2922742"/>
              <a:ext cx="316816" cy="347416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72" name="Freeform 11"/>
            <p:cNvSpPr>
              <a:spLocks/>
            </p:cNvSpPr>
            <p:nvPr/>
          </p:nvSpPr>
          <p:spPr bwMode="auto">
            <a:xfrm>
              <a:off x="10957669" y="2917543"/>
              <a:ext cx="278595" cy="35261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73" name="Freeform 12"/>
            <p:cNvSpPr>
              <a:spLocks/>
            </p:cNvSpPr>
            <p:nvPr/>
          </p:nvSpPr>
          <p:spPr bwMode="auto">
            <a:xfrm>
              <a:off x="11305676" y="2922742"/>
              <a:ext cx="296849" cy="348775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80" name="Freeform 13"/>
            <p:cNvSpPr>
              <a:spLocks/>
            </p:cNvSpPr>
            <p:nvPr/>
          </p:nvSpPr>
          <p:spPr bwMode="auto">
            <a:xfrm>
              <a:off x="11661185" y="2909214"/>
              <a:ext cx="265480" cy="396271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55537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+ visuel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26" name="Espace réservé pour une image  77"/>
          <p:cNvSpPr>
            <a:spLocks noGrp="1"/>
          </p:cNvSpPr>
          <p:nvPr>
            <p:ph type="pic" sz="quarter" idx="11" hasCustomPrompt="1"/>
          </p:nvPr>
        </p:nvSpPr>
        <p:spPr>
          <a:xfrm>
            <a:off x="719138" y="333374"/>
            <a:ext cx="3865562" cy="1273617"/>
          </a:xfrm>
        </p:spPr>
        <p:txBody>
          <a:bodyPr wrap="square" lIns="0" tIns="68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 pour insérer un logo</a:t>
            </a:r>
            <a:endParaRPr lang="fr-FR" dirty="0"/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0" y="1913328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29" name="Rectangle 28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grpSp>
        <p:nvGrpSpPr>
          <p:cNvPr id="49" name="Groupe 48"/>
          <p:cNvGrpSpPr/>
          <p:nvPr userDrawn="1"/>
        </p:nvGrpSpPr>
        <p:grpSpPr>
          <a:xfrm>
            <a:off x="10900408" y="6439396"/>
            <a:ext cx="973592" cy="191409"/>
            <a:chOff x="10900408" y="6439396"/>
            <a:chExt cx="973592" cy="191409"/>
          </a:xfrm>
        </p:grpSpPr>
        <p:sp>
          <p:nvSpPr>
            <p:cNvPr id="50" name="Freeform 5"/>
            <p:cNvSpPr>
              <a:spLocks/>
            </p:cNvSpPr>
            <p:nvPr/>
          </p:nvSpPr>
          <p:spPr bwMode="auto">
            <a:xfrm>
              <a:off x="10900408" y="6446005"/>
              <a:ext cx="135206" cy="167714"/>
            </a:xfrm>
            <a:custGeom>
              <a:avLst/>
              <a:gdLst>
                <a:gd name="T0" fmla="*/ 0 w 2271"/>
                <a:gd name="T1" fmla="*/ 0 h 2817"/>
                <a:gd name="T2" fmla="*/ 177 w 2271"/>
                <a:gd name="T3" fmla="*/ 0 h 2817"/>
                <a:gd name="T4" fmla="*/ 177 w 2271"/>
                <a:gd name="T5" fmla="*/ 1802 h 2817"/>
                <a:gd name="T6" fmla="*/ 1997 w 2271"/>
                <a:gd name="T7" fmla="*/ 0 h 2817"/>
                <a:gd name="T8" fmla="*/ 2235 w 2271"/>
                <a:gd name="T9" fmla="*/ 0 h 2817"/>
                <a:gd name="T10" fmla="*/ 1023 w 2271"/>
                <a:gd name="T11" fmla="*/ 1222 h 2817"/>
                <a:gd name="T12" fmla="*/ 2271 w 2271"/>
                <a:gd name="T13" fmla="*/ 2817 h 2817"/>
                <a:gd name="T14" fmla="*/ 2051 w 2271"/>
                <a:gd name="T15" fmla="*/ 2817 h 2817"/>
                <a:gd name="T16" fmla="*/ 881 w 2271"/>
                <a:gd name="T17" fmla="*/ 1345 h 2817"/>
                <a:gd name="T18" fmla="*/ 177 w 2271"/>
                <a:gd name="T19" fmla="*/ 2048 h 2817"/>
                <a:gd name="T20" fmla="*/ 177 w 2271"/>
                <a:gd name="T21" fmla="*/ 2806 h 2817"/>
                <a:gd name="T22" fmla="*/ 0 w 2271"/>
                <a:gd name="T23" fmla="*/ 2806 h 2817"/>
                <a:gd name="T24" fmla="*/ 0 w 2271"/>
                <a:gd name="T25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1" h="2817">
                  <a:moveTo>
                    <a:pt x="0" y="0"/>
                  </a:moveTo>
                  <a:lnTo>
                    <a:pt x="177" y="0"/>
                  </a:lnTo>
                  <a:lnTo>
                    <a:pt x="177" y="1802"/>
                  </a:lnTo>
                  <a:lnTo>
                    <a:pt x="1997" y="0"/>
                  </a:lnTo>
                  <a:lnTo>
                    <a:pt x="2235" y="0"/>
                  </a:lnTo>
                  <a:lnTo>
                    <a:pt x="1023" y="1222"/>
                  </a:lnTo>
                  <a:lnTo>
                    <a:pt x="2271" y="2817"/>
                  </a:lnTo>
                  <a:lnTo>
                    <a:pt x="2051" y="2817"/>
                  </a:lnTo>
                  <a:lnTo>
                    <a:pt x="881" y="1345"/>
                  </a:lnTo>
                  <a:lnTo>
                    <a:pt x="177" y="2048"/>
                  </a:lnTo>
                  <a:lnTo>
                    <a:pt x="177" y="2806"/>
                  </a:lnTo>
                  <a:lnTo>
                    <a:pt x="0" y="2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1" name="Freeform 9"/>
            <p:cNvSpPr>
              <a:spLocks/>
            </p:cNvSpPr>
            <p:nvPr/>
          </p:nvSpPr>
          <p:spPr bwMode="auto">
            <a:xfrm>
              <a:off x="11220354" y="6446005"/>
              <a:ext cx="152888" cy="167714"/>
            </a:xfrm>
            <a:custGeom>
              <a:avLst/>
              <a:gdLst>
                <a:gd name="T0" fmla="*/ 0 w 2568"/>
                <a:gd name="T1" fmla="*/ 0 h 2817"/>
                <a:gd name="T2" fmla="*/ 217 w 2568"/>
                <a:gd name="T3" fmla="*/ 0 h 2817"/>
                <a:gd name="T4" fmla="*/ 1295 w 2568"/>
                <a:gd name="T5" fmla="*/ 1492 h 2817"/>
                <a:gd name="T6" fmla="*/ 2353 w 2568"/>
                <a:gd name="T7" fmla="*/ 0 h 2817"/>
                <a:gd name="T8" fmla="*/ 2568 w 2568"/>
                <a:gd name="T9" fmla="*/ 0 h 2817"/>
                <a:gd name="T10" fmla="*/ 1382 w 2568"/>
                <a:gd name="T11" fmla="*/ 1674 h 2817"/>
                <a:gd name="T12" fmla="*/ 1382 w 2568"/>
                <a:gd name="T13" fmla="*/ 2817 h 2817"/>
                <a:gd name="T14" fmla="*/ 1198 w 2568"/>
                <a:gd name="T15" fmla="*/ 2817 h 2817"/>
                <a:gd name="T16" fmla="*/ 1198 w 2568"/>
                <a:gd name="T17" fmla="*/ 1674 h 2817"/>
                <a:gd name="T18" fmla="*/ 0 w 2568"/>
                <a:gd name="T19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8" h="2817">
                  <a:moveTo>
                    <a:pt x="0" y="0"/>
                  </a:moveTo>
                  <a:lnTo>
                    <a:pt x="217" y="0"/>
                  </a:lnTo>
                  <a:lnTo>
                    <a:pt x="1295" y="1492"/>
                  </a:lnTo>
                  <a:lnTo>
                    <a:pt x="2353" y="0"/>
                  </a:lnTo>
                  <a:lnTo>
                    <a:pt x="2568" y="0"/>
                  </a:lnTo>
                  <a:lnTo>
                    <a:pt x="1382" y="1674"/>
                  </a:lnTo>
                  <a:lnTo>
                    <a:pt x="1382" y="2817"/>
                  </a:lnTo>
                  <a:lnTo>
                    <a:pt x="1198" y="2817"/>
                  </a:lnTo>
                  <a:lnTo>
                    <a:pt x="1198" y="16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2" name="Freeform 10"/>
            <p:cNvSpPr>
              <a:spLocks/>
            </p:cNvSpPr>
            <p:nvPr/>
          </p:nvSpPr>
          <p:spPr bwMode="auto">
            <a:xfrm>
              <a:off x="11406762" y="6445290"/>
              <a:ext cx="134194" cy="168428"/>
            </a:xfrm>
            <a:custGeom>
              <a:avLst/>
              <a:gdLst>
                <a:gd name="T0" fmla="*/ 0 w 954"/>
                <a:gd name="T1" fmla="*/ 0 h 1195"/>
                <a:gd name="T2" fmla="*/ 282 w 954"/>
                <a:gd name="T3" fmla="*/ 0 h 1195"/>
                <a:gd name="T4" fmla="*/ 620 w 954"/>
                <a:gd name="T5" fmla="*/ 15 h 1195"/>
                <a:gd name="T6" fmla="*/ 921 w 954"/>
                <a:gd name="T7" fmla="*/ 339 h 1195"/>
                <a:gd name="T8" fmla="*/ 568 w 954"/>
                <a:gd name="T9" fmla="*/ 688 h 1195"/>
                <a:gd name="T10" fmla="*/ 954 w 954"/>
                <a:gd name="T11" fmla="*/ 1195 h 1195"/>
                <a:gd name="T12" fmla="*/ 857 w 954"/>
                <a:gd name="T13" fmla="*/ 1195 h 1195"/>
                <a:gd name="T14" fmla="*/ 475 w 954"/>
                <a:gd name="T15" fmla="*/ 688 h 1195"/>
                <a:gd name="T16" fmla="*/ 475 w 954"/>
                <a:gd name="T17" fmla="*/ 627 h 1195"/>
                <a:gd name="T18" fmla="*/ 847 w 954"/>
                <a:gd name="T19" fmla="*/ 358 h 1195"/>
                <a:gd name="T20" fmla="*/ 442 w 954"/>
                <a:gd name="T21" fmla="*/ 75 h 1195"/>
                <a:gd name="T22" fmla="*/ 78 w 954"/>
                <a:gd name="T23" fmla="*/ 75 h 1195"/>
                <a:gd name="T24" fmla="*/ 78 w 954"/>
                <a:gd name="T25" fmla="*/ 1195 h 1195"/>
                <a:gd name="T26" fmla="*/ 0 w 954"/>
                <a:gd name="T27" fmla="*/ 1195 h 1195"/>
                <a:gd name="T28" fmla="*/ 0 w 954"/>
                <a:gd name="T2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4" h="1195">
                  <a:moveTo>
                    <a:pt x="0" y="0"/>
                  </a:moveTo>
                  <a:cubicBezTo>
                    <a:pt x="0" y="0"/>
                    <a:pt x="250" y="1"/>
                    <a:pt x="282" y="0"/>
                  </a:cubicBezTo>
                  <a:cubicBezTo>
                    <a:pt x="314" y="0"/>
                    <a:pt x="541" y="2"/>
                    <a:pt x="620" y="15"/>
                  </a:cubicBezTo>
                  <a:cubicBezTo>
                    <a:pt x="772" y="40"/>
                    <a:pt x="914" y="138"/>
                    <a:pt x="921" y="339"/>
                  </a:cubicBezTo>
                  <a:cubicBezTo>
                    <a:pt x="933" y="673"/>
                    <a:pt x="568" y="688"/>
                    <a:pt x="568" y="688"/>
                  </a:cubicBezTo>
                  <a:cubicBezTo>
                    <a:pt x="954" y="1195"/>
                    <a:pt x="954" y="1195"/>
                    <a:pt x="954" y="1195"/>
                  </a:cubicBezTo>
                  <a:cubicBezTo>
                    <a:pt x="857" y="1195"/>
                    <a:pt x="857" y="1195"/>
                    <a:pt x="857" y="1195"/>
                  </a:cubicBezTo>
                  <a:cubicBezTo>
                    <a:pt x="475" y="688"/>
                    <a:pt x="475" y="688"/>
                    <a:pt x="475" y="688"/>
                  </a:cubicBezTo>
                  <a:cubicBezTo>
                    <a:pt x="475" y="627"/>
                    <a:pt x="475" y="627"/>
                    <a:pt x="475" y="627"/>
                  </a:cubicBezTo>
                  <a:cubicBezTo>
                    <a:pt x="475" y="627"/>
                    <a:pt x="847" y="635"/>
                    <a:pt x="847" y="358"/>
                  </a:cubicBezTo>
                  <a:cubicBezTo>
                    <a:pt x="847" y="40"/>
                    <a:pt x="471" y="77"/>
                    <a:pt x="442" y="75"/>
                  </a:cubicBezTo>
                  <a:cubicBezTo>
                    <a:pt x="416" y="74"/>
                    <a:pt x="78" y="75"/>
                    <a:pt x="78" y="75"/>
                  </a:cubicBezTo>
                  <a:cubicBezTo>
                    <a:pt x="78" y="1195"/>
                    <a:pt x="78" y="1195"/>
                    <a:pt x="78" y="1195"/>
                  </a:cubicBezTo>
                  <a:cubicBezTo>
                    <a:pt x="0" y="1195"/>
                    <a:pt x="0" y="1195"/>
                    <a:pt x="0" y="11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1"/>
            <p:cNvSpPr>
              <a:spLocks/>
            </p:cNvSpPr>
            <p:nvPr/>
          </p:nvSpPr>
          <p:spPr bwMode="auto">
            <a:xfrm>
              <a:off x="11574474" y="6446005"/>
              <a:ext cx="143244" cy="168428"/>
            </a:xfrm>
            <a:custGeom>
              <a:avLst/>
              <a:gdLst>
                <a:gd name="T0" fmla="*/ 0 w 1018"/>
                <a:gd name="T1" fmla="*/ 0 h 1195"/>
                <a:gd name="T2" fmla="*/ 74 w 1018"/>
                <a:gd name="T3" fmla="*/ 0 h 1195"/>
                <a:gd name="T4" fmla="*/ 74 w 1018"/>
                <a:gd name="T5" fmla="*/ 657 h 1195"/>
                <a:gd name="T6" fmla="*/ 487 w 1018"/>
                <a:gd name="T7" fmla="*/ 1122 h 1195"/>
                <a:gd name="T8" fmla="*/ 897 w 1018"/>
                <a:gd name="T9" fmla="*/ 683 h 1195"/>
                <a:gd name="T10" fmla="*/ 897 w 1018"/>
                <a:gd name="T11" fmla="*/ 0 h 1195"/>
                <a:gd name="T12" fmla="*/ 974 w 1018"/>
                <a:gd name="T13" fmla="*/ 0 h 1195"/>
                <a:gd name="T14" fmla="*/ 974 w 1018"/>
                <a:gd name="T15" fmla="*/ 616 h 1195"/>
                <a:gd name="T16" fmla="*/ 487 w 1018"/>
                <a:gd name="T17" fmla="*/ 1195 h 1195"/>
                <a:gd name="T18" fmla="*/ 0 w 1018"/>
                <a:gd name="T19" fmla="*/ 592 h 1195"/>
                <a:gd name="T20" fmla="*/ 0 w 1018"/>
                <a:gd name="T21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8" h="1195">
                  <a:moveTo>
                    <a:pt x="0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657"/>
                    <a:pt x="74" y="657"/>
                    <a:pt x="74" y="657"/>
                  </a:cubicBezTo>
                  <a:cubicBezTo>
                    <a:pt x="74" y="813"/>
                    <a:pt x="110" y="1122"/>
                    <a:pt x="487" y="1122"/>
                  </a:cubicBezTo>
                  <a:cubicBezTo>
                    <a:pt x="862" y="1122"/>
                    <a:pt x="897" y="856"/>
                    <a:pt x="897" y="683"/>
                  </a:cubicBezTo>
                  <a:cubicBezTo>
                    <a:pt x="897" y="590"/>
                    <a:pt x="897" y="0"/>
                    <a:pt x="897" y="0"/>
                  </a:cubicBezTo>
                  <a:cubicBezTo>
                    <a:pt x="974" y="0"/>
                    <a:pt x="974" y="0"/>
                    <a:pt x="974" y="0"/>
                  </a:cubicBezTo>
                  <a:cubicBezTo>
                    <a:pt x="974" y="616"/>
                    <a:pt x="974" y="616"/>
                    <a:pt x="974" y="616"/>
                  </a:cubicBezTo>
                  <a:cubicBezTo>
                    <a:pt x="974" y="767"/>
                    <a:pt x="1018" y="1195"/>
                    <a:pt x="487" y="1195"/>
                  </a:cubicBezTo>
                  <a:cubicBezTo>
                    <a:pt x="0" y="1195"/>
                    <a:pt x="0" y="795"/>
                    <a:pt x="0" y="5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65" name="Freeform 12"/>
            <p:cNvSpPr>
              <a:spLocks/>
            </p:cNvSpPr>
            <p:nvPr/>
          </p:nvSpPr>
          <p:spPr bwMode="auto">
            <a:xfrm>
              <a:off x="11745998" y="6439396"/>
              <a:ext cx="128002" cy="191409"/>
            </a:xfrm>
            <a:custGeom>
              <a:avLst/>
              <a:gdLst>
                <a:gd name="T0" fmla="*/ 0 w 910"/>
                <a:gd name="T1" fmla="*/ 1046 h 1358"/>
                <a:gd name="T2" fmla="*/ 44 w 910"/>
                <a:gd name="T3" fmla="*/ 983 h 1358"/>
                <a:gd name="T4" fmla="*/ 472 w 910"/>
                <a:gd name="T5" fmla="*/ 1165 h 1358"/>
                <a:gd name="T6" fmla="*/ 802 w 910"/>
                <a:gd name="T7" fmla="*/ 897 h 1358"/>
                <a:gd name="T8" fmla="*/ 357 w 910"/>
                <a:gd name="T9" fmla="*/ 651 h 1358"/>
                <a:gd name="T10" fmla="*/ 53 w 910"/>
                <a:gd name="T11" fmla="*/ 288 h 1358"/>
                <a:gd name="T12" fmla="*/ 204 w 910"/>
                <a:gd name="T13" fmla="*/ 102 h 1358"/>
                <a:gd name="T14" fmla="*/ 843 w 910"/>
                <a:gd name="T15" fmla="*/ 189 h 1358"/>
                <a:gd name="T16" fmla="*/ 802 w 910"/>
                <a:gd name="T17" fmla="*/ 255 h 1358"/>
                <a:gd name="T18" fmla="*/ 438 w 910"/>
                <a:gd name="T19" fmla="*/ 117 h 1358"/>
                <a:gd name="T20" fmla="*/ 126 w 910"/>
                <a:gd name="T21" fmla="*/ 392 h 1358"/>
                <a:gd name="T22" fmla="*/ 473 w 910"/>
                <a:gd name="T23" fmla="*/ 604 h 1358"/>
                <a:gd name="T24" fmla="*/ 873 w 910"/>
                <a:gd name="T25" fmla="*/ 983 h 1358"/>
                <a:gd name="T26" fmla="*/ 0 w 910"/>
                <a:gd name="T27" fmla="*/ 104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1358">
                  <a:moveTo>
                    <a:pt x="0" y="1046"/>
                  </a:moveTo>
                  <a:cubicBezTo>
                    <a:pt x="44" y="983"/>
                    <a:pt x="44" y="983"/>
                    <a:pt x="44" y="983"/>
                  </a:cubicBezTo>
                  <a:cubicBezTo>
                    <a:pt x="44" y="983"/>
                    <a:pt x="189" y="1165"/>
                    <a:pt x="472" y="1165"/>
                  </a:cubicBezTo>
                  <a:cubicBezTo>
                    <a:pt x="754" y="1165"/>
                    <a:pt x="809" y="1012"/>
                    <a:pt x="802" y="897"/>
                  </a:cubicBezTo>
                  <a:cubicBezTo>
                    <a:pt x="795" y="764"/>
                    <a:pt x="703" y="725"/>
                    <a:pt x="357" y="651"/>
                  </a:cubicBezTo>
                  <a:cubicBezTo>
                    <a:pt x="63" y="589"/>
                    <a:pt x="23" y="428"/>
                    <a:pt x="53" y="288"/>
                  </a:cubicBezTo>
                  <a:cubicBezTo>
                    <a:pt x="66" y="230"/>
                    <a:pt x="112" y="152"/>
                    <a:pt x="204" y="102"/>
                  </a:cubicBezTo>
                  <a:cubicBezTo>
                    <a:pt x="359" y="19"/>
                    <a:pt x="613" y="0"/>
                    <a:pt x="843" y="189"/>
                  </a:cubicBezTo>
                  <a:cubicBezTo>
                    <a:pt x="802" y="255"/>
                    <a:pt x="802" y="255"/>
                    <a:pt x="802" y="255"/>
                  </a:cubicBezTo>
                  <a:cubicBezTo>
                    <a:pt x="802" y="255"/>
                    <a:pt x="654" y="113"/>
                    <a:pt x="438" y="117"/>
                  </a:cubicBezTo>
                  <a:cubicBezTo>
                    <a:pt x="223" y="121"/>
                    <a:pt x="102" y="236"/>
                    <a:pt x="126" y="392"/>
                  </a:cubicBezTo>
                  <a:cubicBezTo>
                    <a:pt x="145" y="511"/>
                    <a:pt x="216" y="537"/>
                    <a:pt x="473" y="604"/>
                  </a:cubicBezTo>
                  <a:cubicBezTo>
                    <a:pt x="751" y="676"/>
                    <a:pt x="910" y="712"/>
                    <a:pt x="873" y="983"/>
                  </a:cubicBezTo>
                  <a:cubicBezTo>
                    <a:pt x="833" y="1275"/>
                    <a:pt x="312" y="1358"/>
                    <a:pt x="0" y="104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/>
            <p:cNvSpPr/>
            <p:nvPr userDrawn="1"/>
          </p:nvSpPr>
          <p:spPr>
            <a:xfrm>
              <a:off x="11067229" y="6445088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7" name="Rectangle 66"/>
            <p:cNvSpPr/>
            <p:nvPr userDrawn="1"/>
          </p:nvSpPr>
          <p:spPr>
            <a:xfrm>
              <a:off x="11067229" y="6524032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 userDrawn="1"/>
          </p:nvSpPr>
          <p:spPr>
            <a:xfrm>
              <a:off x="11067229" y="6602918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3230" r="-2552"/>
            </a:stretch>
          </a:blip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3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4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5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4834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+ visuel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26" name="Espace réservé pour une image  77"/>
          <p:cNvSpPr>
            <a:spLocks noGrp="1"/>
          </p:cNvSpPr>
          <p:nvPr>
            <p:ph type="pic" sz="quarter" idx="11" hasCustomPrompt="1"/>
          </p:nvPr>
        </p:nvSpPr>
        <p:spPr>
          <a:xfrm>
            <a:off x="719138" y="333374"/>
            <a:ext cx="3865562" cy="1273617"/>
          </a:xfrm>
        </p:spPr>
        <p:txBody>
          <a:bodyPr wrap="square" lIns="0" tIns="68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 pour insérer un logo</a:t>
            </a:r>
            <a:endParaRPr lang="fr-FR" dirty="0"/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0" y="1913328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29" name="Rectangle 28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grpSp>
        <p:nvGrpSpPr>
          <p:cNvPr id="49" name="Groupe 48"/>
          <p:cNvGrpSpPr/>
          <p:nvPr userDrawn="1"/>
        </p:nvGrpSpPr>
        <p:grpSpPr>
          <a:xfrm>
            <a:off x="10900408" y="6439396"/>
            <a:ext cx="973592" cy="191409"/>
            <a:chOff x="10900408" y="6439396"/>
            <a:chExt cx="973592" cy="191409"/>
          </a:xfrm>
        </p:grpSpPr>
        <p:sp>
          <p:nvSpPr>
            <p:cNvPr id="50" name="Freeform 5"/>
            <p:cNvSpPr>
              <a:spLocks/>
            </p:cNvSpPr>
            <p:nvPr/>
          </p:nvSpPr>
          <p:spPr bwMode="auto">
            <a:xfrm>
              <a:off x="10900408" y="6446005"/>
              <a:ext cx="135206" cy="167714"/>
            </a:xfrm>
            <a:custGeom>
              <a:avLst/>
              <a:gdLst>
                <a:gd name="T0" fmla="*/ 0 w 2271"/>
                <a:gd name="T1" fmla="*/ 0 h 2817"/>
                <a:gd name="T2" fmla="*/ 177 w 2271"/>
                <a:gd name="T3" fmla="*/ 0 h 2817"/>
                <a:gd name="T4" fmla="*/ 177 w 2271"/>
                <a:gd name="T5" fmla="*/ 1802 h 2817"/>
                <a:gd name="T6" fmla="*/ 1997 w 2271"/>
                <a:gd name="T7" fmla="*/ 0 h 2817"/>
                <a:gd name="T8" fmla="*/ 2235 w 2271"/>
                <a:gd name="T9" fmla="*/ 0 h 2817"/>
                <a:gd name="T10" fmla="*/ 1023 w 2271"/>
                <a:gd name="T11" fmla="*/ 1222 h 2817"/>
                <a:gd name="T12" fmla="*/ 2271 w 2271"/>
                <a:gd name="T13" fmla="*/ 2817 h 2817"/>
                <a:gd name="T14" fmla="*/ 2051 w 2271"/>
                <a:gd name="T15" fmla="*/ 2817 h 2817"/>
                <a:gd name="T16" fmla="*/ 881 w 2271"/>
                <a:gd name="T17" fmla="*/ 1345 h 2817"/>
                <a:gd name="T18" fmla="*/ 177 w 2271"/>
                <a:gd name="T19" fmla="*/ 2048 h 2817"/>
                <a:gd name="T20" fmla="*/ 177 w 2271"/>
                <a:gd name="T21" fmla="*/ 2806 h 2817"/>
                <a:gd name="T22" fmla="*/ 0 w 2271"/>
                <a:gd name="T23" fmla="*/ 2806 h 2817"/>
                <a:gd name="T24" fmla="*/ 0 w 2271"/>
                <a:gd name="T25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1" h="2817">
                  <a:moveTo>
                    <a:pt x="0" y="0"/>
                  </a:moveTo>
                  <a:lnTo>
                    <a:pt x="177" y="0"/>
                  </a:lnTo>
                  <a:lnTo>
                    <a:pt x="177" y="1802"/>
                  </a:lnTo>
                  <a:lnTo>
                    <a:pt x="1997" y="0"/>
                  </a:lnTo>
                  <a:lnTo>
                    <a:pt x="2235" y="0"/>
                  </a:lnTo>
                  <a:lnTo>
                    <a:pt x="1023" y="1222"/>
                  </a:lnTo>
                  <a:lnTo>
                    <a:pt x="2271" y="2817"/>
                  </a:lnTo>
                  <a:lnTo>
                    <a:pt x="2051" y="2817"/>
                  </a:lnTo>
                  <a:lnTo>
                    <a:pt x="881" y="1345"/>
                  </a:lnTo>
                  <a:lnTo>
                    <a:pt x="177" y="2048"/>
                  </a:lnTo>
                  <a:lnTo>
                    <a:pt x="177" y="2806"/>
                  </a:lnTo>
                  <a:lnTo>
                    <a:pt x="0" y="2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1" name="Freeform 9"/>
            <p:cNvSpPr>
              <a:spLocks/>
            </p:cNvSpPr>
            <p:nvPr/>
          </p:nvSpPr>
          <p:spPr bwMode="auto">
            <a:xfrm>
              <a:off x="11220354" y="6446005"/>
              <a:ext cx="152888" cy="167714"/>
            </a:xfrm>
            <a:custGeom>
              <a:avLst/>
              <a:gdLst>
                <a:gd name="T0" fmla="*/ 0 w 2568"/>
                <a:gd name="T1" fmla="*/ 0 h 2817"/>
                <a:gd name="T2" fmla="*/ 217 w 2568"/>
                <a:gd name="T3" fmla="*/ 0 h 2817"/>
                <a:gd name="T4" fmla="*/ 1295 w 2568"/>
                <a:gd name="T5" fmla="*/ 1492 h 2817"/>
                <a:gd name="T6" fmla="*/ 2353 w 2568"/>
                <a:gd name="T7" fmla="*/ 0 h 2817"/>
                <a:gd name="T8" fmla="*/ 2568 w 2568"/>
                <a:gd name="T9" fmla="*/ 0 h 2817"/>
                <a:gd name="T10" fmla="*/ 1382 w 2568"/>
                <a:gd name="T11" fmla="*/ 1674 h 2817"/>
                <a:gd name="T12" fmla="*/ 1382 w 2568"/>
                <a:gd name="T13" fmla="*/ 2817 h 2817"/>
                <a:gd name="T14" fmla="*/ 1198 w 2568"/>
                <a:gd name="T15" fmla="*/ 2817 h 2817"/>
                <a:gd name="T16" fmla="*/ 1198 w 2568"/>
                <a:gd name="T17" fmla="*/ 1674 h 2817"/>
                <a:gd name="T18" fmla="*/ 0 w 2568"/>
                <a:gd name="T19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8" h="2817">
                  <a:moveTo>
                    <a:pt x="0" y="0"/>
                  </a:moveTo>
                  <a:lnTo>
                    <a:pt x="217" y="0"/>
                  </a:lnTo>
                  <a:lnTo>
                    <a:pt x="1295" y="1492"/>
                  </a:lnTo>
                  <a:lnTo>
                    <a:pt x="2353" y="0"/>
                  </a:lnTo>
                  <a:lnTo>
                    <a:pt x="2568" y="0"/>
                  </a:lnTo>
                  <a:lnTo>
                    <a:pt x="1382" y="1674"/>
                  </a:lnTo>
                  <a:lnTo>
                    <a:pt x="1382" y="2817"/>
                  </a:lnTo>
                  <a:lnTo>
                    <a:pt x="1198" y="2817"/>
                  </a:lnTo>
                  <a:lnTo>
                    <a:pt x="1198" y="16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2" name="Freeform 10"/>
            <p:cNvSpPr>
              <a:spLocks/>
            </p:cNvSpPr>
            <p:nvPr/>
          </p:nvSpPr>
          <p:spPr bwMode="auto">
            <a:xfrm>
              <a:off x="11406762" y="6445290"/>
              <a:ext cx="134194" cy="168428"/>
            </a:xfrm>
            <a:custGeom>
              <a:avLst/>
              <a:gdLst>
                <a:gd name="T0" fmla="*/ 0 w 954"/>
                <a:gd name="T1" fmla="*/ 0 h 1195"/>
                <a:gd name="T2" fmla="*/ 282 w 954"/>
                <a:gd name="T3" fmla="*/ 0 h 1195"/>
                <a:gd name="T4" fmla="*/ 620 w 954"/>
                <a:gd name="T5" fmla="*/ 15 h 1195"/>
                <a:gd name="T6" fmla="*/ 921 w 954"/>
                <a:gd name="T7" fmla="*/ 339 h 1195"/>
                <a:gd name="T8" fmla="*/ 568 w 954"/>
                <a:gd name="T9" fmla="*/ 688 h 1195"/>
                <a:gd name="T10" fmla="*/ 954 w 954"/>
                <a:gd name="T11" fmla="*/ 1195 h 1195"/>
                <a:gd name="T12" fmla="*/ 857 w 954"/>
                <a:gd name="T13" fmla="*/ 1195 h 1195"/>
                <a:gd name="T14" fmla="*/ 475 w 954"/>
                <a:gd name="T15" fmla="*/ 688 h 1195"/>
                <a:gd name="T16" fmla="*/ 475 w 954"/>
                <a:gd name="T17" fmla="*/ 627 h 1195"/>
                <a:gd name="T18" fmla="*/ 847 w 954"/>
                <a:gd name="T19" fmla="*/ 358 h 1195"/>
                <a:gd name="T20" fmla="*/ 442 w 954"/>
                <a:gd name="T21" fmla="*/ 75 h 1195"/>
                <a:gd name="T22" fmla="*/ 78 w 954"/>
                <a:gd name="T23" fmla="*/ 75 h 1195"/>
                <a:gd name="T24" fmla="*/ 78 w 954"/>
                <a:gd name="T25" fmla="*/ 1195 h 1195"/>
                <a:gd name="T26" fmla="*/ 0 w 954"/>
                <a:gd name="T27" fmla="*/ 1195 h 1195"/>
                <a:gd name="T28" fmla="*/ 0 w 954"/>
                <a:gd name="T2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4" h="1195">
                  <a:moveTo>
                    <a:pt x="0" y="0"/>
                  </a:moveTo>
                  <a:cubicBezTo>
                    <a:pt x="0" y="0"/>
                    <a:pt x="250" y="1"/>
                    <a:pt x="282" y="0"/>
                  </a:cubicBezTo>
                  <a:cubicBezTo>
                    <a:pt x="314" y="0"/>
                    <a:pt x="541" y="2"/>
                    <a:pt x="620" y="15"/>
                  </a:cubicBezTo>
                  <a:cubicBezTo>
                    <a:pt x="772" y="40"/>
                    <a:pt x="914" y="138"/>
                    <a:pt x="921" y="339"/>
                  </a:cubicBezTo>
                  <a:cubicBezTo>
                    <a:pt x="933" y="673"/>
                    <a:pt x="568" y="688"/>
                    <a:pt x="568" y="688"/>
                  </a:cubicBezTo>
                  <a:cubicBezTo>
                    <a:pt x="954" y="1195"/>
                    <a:pt x="954" y="1195"/>
                    <a:pt x="954" y="1195"/>
                  </a:cubicBezTo>
                  <a:cubicBezTo>
                    <a:pt x="857" y="1195"/>
                    <a:pt x="857" y="1195"/>
                    <a:pt x="857" y="1195"/>
                  </a:cubicBezTo>
                  <a:cubicBezTo>
                    <a:pt x="475" y="688"/>
                    <a:pt x="475" y="688"/>
                    <a:pt x="475" y="688"/>
                  </a:cubicBezTo>
                  <a:cubicBezTo>
                    <a:pt x="475" y="627"/>
                    <a:pt x="475" y="627"/>
                    <a:pt x="475" y="627"/>
                  </a:cubicBezTo>
                  <a:cubicBezTo>
                    <a:pt x="475" y="627"/>
                    <a:pt x="847" y="635"/>
                    <a:pt x="847" y="358"/>
                  </a:cubicBezTo>
                  <a:cubicBezTo>
                    <a:pt x="847" y="40"/>
                    <a:pt x="471" y="77"/>
                    <a:pt x="442" y="75"/>
                  </a:cubicBezTo>
                  <a:cubicBezTo>
                    <a:pt x="416" y="74"/>
                    <a:pt x="78" y="75"/>
                    <a:pt x="78" y="75"/>
                  </a:cubicBezTo>
                  <a:cubicBezTo>
                    <a:pt x="78" y="1195"/>
                    <a:pt x="78" y="1195"/>
                    <a:pt x="78" y="1195"/>
                  </a:cubicBezTo>
                  <a:cubicBezTo>
                    <a:pt x="0" y="1195"/>
                    <a:pt x="0" y="1195"/>
                    <a:pt x="0" y="11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1"/>
            <p:cNvSpPr>
              <a:spLocks/>
            </p:cNvSpPr>
            <p:nvPr/>
          </p:nvSpPr>
          <p:spPr bwMode="auto">
            <a:xfrm>
              <a:off x="11574474" y="6446005"/>
              <a:ext cx="143244" cy="168428"/>
            </a:xfrm>
            <a:custGeom>
              <a:avLst/>
              <a:gdLst>
                <a:gd name="T0" fmla="*/ 0 w 1018"/>
                <a:gd name="T1" fmla="*/ 0 h 1195"/>
                <a:gd name="T2" fmla="*/ 74 w 1018"/>
                <a:gd name="T3" fmla="*/ 0 h 1195"/>
                <a:gd name="T4" fmla="*/ 74 w 1018"/>
                <a:gd name="T5" fmla="*/ 657 h 1195"/>
                <a:gd name="T6" fmla="*/ 487 w 1018"/>
                <a:gd name="T7" fmla="*/ 1122 h 1195"/>
                <a:gd name="T8" fmla="*/ 897 w 1018"/>
                <a:gd name="T9" fmla="*/ 683 h 1195"/>
                <a:gd name="T10" fmla="*/ 897 w 1018"/>
                <a:gd name="T11" fmla="*/ 0 h 1195"/>
                <a:gd name="T12" fmla="*/ 974 w 1018"/>
                <a:gd name="T13" fmla="*/ 0 h 1195"/>
                <a:gd name="T14" fmla="*/ 974 w 1018"/>
                <a:gd name="T15" fmla="*/ 616 h 1195"/>
                <a:gd name="T16" fmla="*/ 487 w 1018"/>
                <a:gd name="T17" fmla="*/ 1195 h 1195"/>
                <a:gd name="T18" fmla="*/ 0 w 1018"/>
                <a:gd name="T19" fmla="*/ 592 h 1195"/>
                <a:gd name="T20" fmla="*/ 0 w 1018"/>
                <a:gd name="T21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8" h="1195">
                  <a:moveTo>
                    <a:pt x="0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657"/>
                    <a:pt x="74" y="657"/>
                    <a:pt x="74" y="657"/>
                  </a:cubicBezTo>
                  <a:cubicBezTo>
                    <a:pt x="74" y="813"/>
                    <a:pt x="110" y="1122"/>
                    <a:pt x="487" y="1122"/>
                  </a:cubicBezTo>
                  <a:cubicBezTo>
                    <a:pt x="862" y="1122"/>
                    <a:pt x="897" y="856"/>
                    <a:pt x="897" y="683"/>
                  </a:cubicBezTo>
                  <a:cubicBezTo>
                    <a:pt x="897" y="590"/>
                    <a:pt x="897" y="0"/>
                    <a:pt x="897" y="0"/>
                  </a:cubicBezTo>
                  <a:cubicBezTo>
                    <a:pt x="974" y="0"/>
                    <a:pt x="974" y="0"/>
                    <a:pt x="974" y="0"/>
                  </a:cubicBezTo>
                  <a:cubicBezTo>
                    <a:pt x="974" y="616"/>
                    <a:pt x="974" y="616"/>
                    <a:pt x="974" y="616"/>
                  </a:cubicBezTo>
                  <a:cubicBezTo>
                    <a:pt x="974" y="767"/>
                    <a:pt x="1018" y="1195"/>
                    <a:pt x="487" y="1195"/>
                  </a:cubicBezTo>
                  <a:cubicBezTo>
                    <a:pt x="0" y="1195"/>
                    <a:pt x="0" y="795"/>
                    <a:pt x="0" y="5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65" name="Freeform 12"/>
            <p:cNvSpPr>
              <a:spLocks/>
            </p:cNvSpPr>
            <p:nvPr/>
          </p:nvSpPr>
          <p:spPr bwMode="auto">
            <a:xfrm>
              <a:off x="11745998" y="6439396"/>
              <a:ext cx="128002" cy="191409"/>
            </a:xfrm>
            <a:custGeom>
              <a:avLst/>
              <a:gdLst>
                <a:gd name="T0" fmla="*/ 0 w 910"/>
                <a:gd name="T1" fmla="*/ 1046 h 1358"/>
                <a:gd name="T2" fmla="*/ 44 w 910"/>
                <a:gd name="T3" fmla="*/ 983 h 1358"/>
                <a:gd name="T4" fmla="*/ 472 w 910"/>
                <a:gd name="T5" fmla="*/ 1165 h 1358"/>
                <a:gd name="T6" fmla="*/ 802 w 910"/>
                <a:gd name="T7" fmla="*/ 897 h 1358"/>
                <a:gd name="T8" fmla="*/ 357 w 910"/>
                <a:gd name="T9" fmla="*/ 651 h 1358"/>
                <a:gd name="T10" fmla="*/ 53 w 910"/>
                <a:gd name="T11" fmla="*/ 288 h 1358"/>
                <a:gd name="T12" fmla="*/ 204 w 910"/>
                <a:gd name="T13" fmla="*/ 102 h 1358"/>
                <a:gd name="T14" fmla="*/ 843 w 910"/>
                <a:gd name="T15" fmla="*/ 189 h 1358"/>
                <a:gd name="T16" fmla="*/ 802 w 910"/>
                <a:gd name="T17" fmla="*/ 255 h 1358"/>
                <a:gd name="T18" fmla="*/ 438 w 910"/>
                <a:gd name="T19" fmla="*/ 117 h 1358"/>
                <a:gd name="T20" fmla="*/ 126 w 910"/>
                <a:gd name="T21" fmla="*/ 392 h 1358"/>
                <a:gd name="T22" fmla="*/ 473 w 910"/>
                <a:gd name="T23" fmla="*/ 604 h 1358"/>
                <a:gd name="T24" fmla="*/ 873 w 910"/>
                <a:gd name="T25" fmla="*/ 983 h 1358"/>
                <a:gd name="T26" fmla="*/ 0 w 910"/>
                <a:gd name="T27" fmla="*/ 104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1358">
                  <a:moveTo>
                    <a:pt x="0" y="1046"/>
                  </a:moveTo>
                  <a:cubicBezTo>
                    <a:pt x="44" y="983"/>
                    <a:pt x="44" y="983"/>
                    <a:pt x="44" y="983"/>
                  </a:cubicBezTo>
                  <a:cubicBezTo>
                    <a:pt x="44" y="983"/>
                    <a:pt x="189" y="1165"/>
                    <a:pt x="472" y="1165"/>
                  </a:cubicBezTo>
                  <a:cubicBezTo>
                    <a:pt x="754" y="1165"/>
                    <a:pt x="809" y="1012"/>
                    <a:pt x="802" y="897"/>
                  </a:cubicBezTo>
                  <a:cubicBezTo>
                    <a:pt x="795" y="764"/>
                    <a:pt x="703" y="725"/>
                    <a:pt x="357" y="651"/>
                  </a:cubicBezTo>
                  <a:cubicBezTo>
                    <a:pt x="63" y="589"/>
                    <a:pt x="23" y="428"/>
                    <a:pt x="53" y="288"/>
                  </a:cubicBezTo>
                  <a:cubicBezTo>
                    <a:pt x="66" y="230"/>
                    <a:pt x="112" y="152"/>
                    <a:pt x="204" y="102"/>
                  </a:cubicBezTo>
                  <a:cubicBezTo>
                    <a:pt x="359" y="19"/>
                    <a:pt x="613" y="0"/>
                    <a:pt x="843" y="189"/>
                  </a:cubicBezTo>
                  <a:cubicBezTo>
                    <a:pt x="802" y="255"/>
                    <a:pt x="802" y="255"/>
                    <a:pt x="802" y="255"/>
                  </a:cubicBezTo>
                  <a:cubicBezTo>
                    <a:pt x="802" y="255"/>
                    <a:pt x="654" y="113"/>
                    <a:pt x="438" y="117"/>
                  </a:cubicBezTo>
                  <a:cubicBezTo>
                    <a:pt x="223" y="121"/>
                    <a:pt x="102" y="236"/>
                    <a:pt x="126" y="392"/>
                  </a:cubicBezTo>
                  <a:cubicBezTo>
                    <a:pt x="145" y="511"/>
                    <a:pt x="216" y="537"/>
                    <a:pt x="473" y="604"/>
                  </a:cubicBezTo>
                  <a:cubicBezTo>
                    <a:pt x="751" y="676"/>
                    <a:pt x="910" y="712"/>
                    <a:pt x="873" y="983"/>
                  </a:cubicBezTo>
                  <a:cubicBezTo>
                    <a:pt x="833" y="1275"/>
                    <a:pt x="312" y="1358"/>
                    <a:pt x="0" y="104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/>
            <p:cNvSpPr/>
            <p:nvPr userDrawn="1"/>
          </p:nvSpPr>
          <p:spPr>
            <a:xfrm>
              <a:off x="11067229" y="6445088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7" name="Rectangle 66"/>
            <p:cNvSpPr/>
            <p:nvPr userDrawn="1"/>
          </p:nvSpPr>
          <p:spPr>
            <a:xfrm>
              <a:off x="11067229" y="6524032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 userDrawn="1"/>
          </p:nvSpPr>
          <p:spPr>
            <a:xfrm>
              <a:off x="11067229" y="6602918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53230" r="-2552"/>
            </a:stretch>
          </a:blip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3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4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7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596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+ visuels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26" name="Espace réservé pour une image  77"/>
          <p:cNvSpPr>
            <a:spLocks noGrp="1"/>
          </p:cNvSpPr>
          <p:nvPr>
            <p:ph type="pic" sz="quarter" idx="11" hasCustomPrompt="1"/>
          </p:nvPr>
        </p:nvSpPr>
        <p:spPr>
          <a:xfrm>
            <a:off x="719138" y="333374"/>
            <a:ext cx="3865562" cy="1273617"/>
          </a:xfrm>
        </p:spPr>
        <p:txBody>
          <a:bodyPr wrap="square" lIns="0" tIns="68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 pour insérer un logo</a:t>
            </a:r>
            <a:endParaRPr lang="fr-FR" dirty="0"/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0" y="1913328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29" name="Rectangle 28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grpSp>
        <p:nvGrpSpPr>
          <p:cNvPr id="49" name="Groupe 48"/>
          <p:cNvGrpSpPr/>
          <p:nvPr userDrawn="1"/>
        </p:nvGrpSpPr>
        <p:grpSpPr>
          <a:xfrm>
            <a:off x="10900408" y="6439396"/>
            <a:ext cx="973592" cy="191409"/>
            <a:chOff x="10900408" y="6439396"/>
            <a:chExt cx="973592" cy="191409"/>
          </a:xfrm>
        </p:grpSpPr>
        <p:sp>
          <p:nvSpPr>
            <p:cNvPr id="50" name="Freeform 5"/>
            <p:cNvSpPr>
              <a:spLocks/>
            </p:cNvSpPr>
            <p:nvPr/>
          </p:nvSpPr>
          <p:spPr bwMode="auto">
            <a:xfrm>
              <a:off x="10900408" y="6446005"/>
              <a:ext cx="135206" cy="167714"/>
            </a:xfrm>
            <a:custGeom>
              <a:avLst/>
              <a:gdLst>
                <a:gd name="T0" fmla="*/ 0 w 2271"/>
                <a:gd name="T1" fmla="*/ 0 h 2817"/>
                <a:gd name="T2" fmla="*/ 177 w 2271"/>
                <a:gd name="T3" fmla="*/ 0 h 2817"/>
                <a:gd name="T4" fmla="*/ 177 w 2271"/>
                <a:gd name="T5" fmla="*/ 1802 h 2817"/>
                <a:gd name="T6" fmla="*/ 1997 w 2271"/>
                <a:gd name="T7" fmla="*/ 0 h 2817"/>
                <a:gd name="T8" fmla="*/ 2235 w 2271"/>
                <a:gd name="T9" fmla="*/ 0 h 2817"/>
                <a:gd name="T10" fmla="*/ 1023 w 2271"/>
                <a:gd name="T11" fmla="*/ 1222 h 2817"/>
                <a:gd name="T12" fmla="*/ 2271 w 2271"/>
                <a:gd name="T13" fmla="*/ 2817 h 2817"/>
                <a:gd name="T14" fmla="*/ 2051 w 2271"/>
                <a:gd name="T15" fmla="*/ 2817 h 2817"/>
                <a:gd name="T16" fmla="*/ 881 w 2271"/>
                <a:gd name="T17" fmla="*/ 1345 h 2817"/>
                <a:gd name="T18" fmla="*/ 177 w 2271"/>
                <a:gd name="T19" fmla="*/ 2048 h 2817"/>
                <a:gd name="T20" fmla="*/ 177 w 2271"/>
                <a:gd name="T21" fmla="*/ 2806 h 2817"/>
                <a:gd name="T22" fmla="*/ 0 w 2271"/>
                <a:gd name="T23" fmla="*/ 2806 h 2817"/>
                <a:gd name="T24" fmla="*/ 0 w 2271"/>
                <a:gd name="T25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1" h="2817">
                  <a:moveTo>
                    <a:pt x="0" y="0"/>
                  </a:moveTo>
                  <a:lnTo>
                    <a:pt x="177" y="0"/>
                  </a:lnTo>
                  <a:lnTo>
                    <a:pt x="177" y="1802"/>
                  </a:lnTo>
                  <a:lnTo>
                    <a:pt x="1997" y="0"/>
                  </a:lnTo>
                  <a:lnTo>
                    <a:pt x="2235" y="0"/>
                  </a:lnTo>
                  <a:lnTo>
                    <a:pt x="1023" y="1222"/>
                  </a:lnTo>
                  <a:lnTo>
                    <a:pt x="2271" y="2817"/>
                  </a:lnTo>
                  <a:lnTo>
                    <a:pt x="2051" y="2817"/>
                  </a:lnTo>
                  <a:lnTo>
                    <a:pt x="881" y="1345"/>
                  </a:lnTo>
                  <a:lnTo>
                    <a:pt x="177" y="2048"/>
                  </a:lnTo>
                  <a:lnTo>
                    <a:pt x="177" y="2806"/>
                  </a:lnTo>
                  <a:lnTo>
                    <a:pt x="0" y="2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1" name="Freeform 9"/>
            <p:cNvSpPr>
              <a:spLocks/>
            </p:cNvSpPr>
            <p:nvPr/>
          </p:nvSpPr>
          <p:spPr bwMode="auto">
            <a:xfrm>
              <a:off x="11220354" y="6446005"/>
              <a:ext cx="152888" cy="167714"/>
            </a:xfrm>
            <a:custGeom>
              <a:avLst/>
              <a:gdLst>
                <a:gd name="T0" fmla="*/ 0 w 2568"/>
                <a:gd name="T1" fmla="*/ 0 h 2817"/>
                <a:gd name="T2" fmla="*/ 217 w 2568"/>
                <a:gd name="T3" fmla="*/ 0 h 2817"/>
                <a:gd name="T4" fmla="*/ 1295 w 2568"/>
                <a:gd name="T5" fmla="*/ 1492 h 2817"/>
                <a:gd name="T6" fmla="*/ 2353 w 2568"/>
                <a:gd name="T7" fmla="*/ 0 h 2817"/>
                <a:gd name="T8" fmla="*/ 2568 w 2568"/>
                <a:gd name="T9" fmla="*/ 0 h 2817"/>
                <a:gd name="T10" fmla="*/ 1382 w 2568"/>
                <a:gd name="T11" fmla="*/ 1674 h 2817"/>
                <a:gd name="T12" fmla="*/ 1382 w 2568"/>
                <a:gd name="T13" fmla="*/ 2817 h 2817"/>
                <a:gd name="T14" fmla="*/ 1198 w 2568"/>
                <a:gd name="T15" fmla="*/ 2817 h 2817"/>
                <a:gd name="T16" fmla="*/ 1198 w 2568"/>
                <a:gd name="T17" fmla="*/ 1674 h 2817"/>
                <a:gd name="T18" fmla="*/ 0 w 2568"/>
                <a:gd name="T19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8" h="2817">
                  <a:moveTo>
                    <a:pt x="0" y="0"/>
                  </a:moveTo>
                  <a:lnTo>
                    <a:pt x="217" y="0"/>
                  </a:lnTo>
                  <a:lnTo>
                    <a:pt x="1295" y="1492"/>
                  </a:lnTo>
                  <a:lnTo>
                    <a:pt x="2353" y="0"/>
                  </a:lnTo>
                  <a:lnTo>
                    <a:pt x="2568" y="0"/>
                  </a:lnTo>
                  <a:lnTo>
                    <a:pt x="1382" y="1674"/>
                  </a:lnTo>
                  <a:lnTo>
                    <a:pt x="1382" y="2817"/>
                  </a:lnTo>
                  <a:lnTo>
                    <a:pt x="1198" y="2817"/>
                  </a:lnTo>
                  <a:lnTo>
                    <a:pt x="1198" y="16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2" name="Freeform 10"/>
            <p:cNvSpPr>
              <a:spLocks/>
            </p:cNvSpPr>
            <p:nvPr/>
          </p:nvSpPr>
          <p:spPr bwMode="auto">
            <a:xfrm>
              <a:off x="11406762" y="6445290"/>
              <a:ext cx="134194" cy="168428"/>
            </a:xfrm>
            <a:custGeom>
              <a:avLst/>
              <a:gdLst>
                <a:gd name="T0" fmla="*/ 0 w 954"/>
                <a:gd name="T1" fmla="*/ 0 h 1195"/>
                <a:gd name="T2" fmla="*/ 282 w 954"/>
                <a:gd name="T3" fmla="*/ 0 h 1195"/>
                <a:gd name="T4" fmla="*/ 620 w 954"/>
                <a:gd name="T5" fmla="*/ 15 h 1195"/>
                <a:gd name="T6" fmla="*/ 921 w 954"/>
                <a:gd name="T7" fmla="*/ 339 h 1195"/>
                <a:gd name="T8" fmla="*/ 568 w 954"/>
                <a:gd name="T9" fmla="*/ 688 h 1195"/>
                <a:gd name="T10" fmla="*/ 954 w 954"/>
                <a:gd name="T11" fmla="*/ 1195 h 1195"/>
                <a:gd name="T12" fmla="*/ 857 w 954"/>
                <a:gd name="T13" fmla="*/ 1195 h 1195"/>
                <a:gd name="T14" fmla="*/ 475 w 954"/>
                <a:gd name="T15" fmla="*/ 688 h 1195"/>
                <a:gd name="T16" fmla="*/ 475 w 954"/>
                <a:gd name="T17" fmla="*/ 627 h 1195"/>
                <a:gd name="T18" fmla="*/ 847 w 954"/>
                <a:gd name="T19" fmla="*/ 358 h 1195"/>
                <a:gd name="T20" fmla="*/ 442 w 954"/>
                <a:gd name="T21" fmla="*/ 75 h 1195"/>
                <a:gd name="T22" fmla="*/ 78 w 954"/>
                <a:gd name="T23" fmla="*/ 75 h 1195"/>
                <a:gd name="T24" fmla="*/ 78 w 954"/>
                <a:gd name="T25" fmla="*/ 1195 h 1195"/>
                <a:gd name="T26" fmla="*/ 0 w 954"/>
                <a:gd name="T27" fmla="*/ 1195 h 1195"/>
                <a:gd name="T28" fmla="*/ 0 w 954"/>
                <a:gd name="T2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4" h="1195">
                  <a:moveTo>
                    <a:pt x="0" y="0"/>
                  </a:moveTo>
                  <a:cubicBezTo>
                    <a:pt x="0" y="0"/>
                    <a:pt x="250" y="1"/>
                    <a:pt x="282" y="0"/>
                  </a:cubicBezTo>
                  <a:cubicBezTo>
                    <a:pt x="314" y="0"/>
                    <a:pt x="541" y="2"/>
                    <a:pt x="620" y="15"/>
                  </a:cubicBezTo>
                  <a:cubicBezTo>
                    <a:pt x="772" y="40"/>
                    <a:pt x="914" y="138"/>
                    <a:pt x="921" y="339"/>
                  </a:cubicBezTo>
                  <a:cubicBezTo>
                    <a:pt x="933" y="673"/>
                    <a:pt x="568" y="688"/>
                    <a:pt x="568" y="688"/>
                  </a:cubicBezTo>
                  <a:cubicBezTo>
                    <a:pt x="954" y="1195"/>
                    <a:pt x="954" y="1195"/>
                    <a:pt x="954" y="1195"/>
                  </a:cubicBezTo>
                  <a:cubicBezTo>
                    <a:pt x="857" y="1195"/>
                    <a:pt x="857" y="1195"/>
                    <a:pt x="857" y="1195"/>
                  </a:cubicBezTo>
                  <a:cubicBezTo>
                    <a:pt x="475" y="688"/>
                    <a:pt x="475" y="688"/>
                    <a:pt x="475" y="688"/>
                  </a:cubicBezTo>
                  <a:cubicBezTo>
                    <a:pt x="475" y="627"/>
                    <a:pt x="475" y="627"/>
                    <a:pt x="475" y="627"/>
                  </a:cubicBezTo>
                  <a:cubicBezTo>
                    <a:pt x="475" y="627"/>
                    <a:pt x="847" y="635"/>
                    <a:pt x="847" y="358"/>
                  </a:cubicBezTo>
                  <a:cubicBezTo>
                    <a:pt x="847" y="40"/>
                    <a:pt x="471" y="77"/>
                    <a:pt x="442" y="75"/>
                  </a:cubicBezTo>
                  <a:cubicBezTo>
                    <a:pt x="416" y="74"/>
                    <a:pt x="78" y="75"/>
                    <a:pt x="78" y="75"/>
                  </a:cubicBezTo>
                  <a:cubicBezTo>
                    <a:pt x="78" y="1195"/>
                    <a:pt x="78" y="1195"/>
                    <a:pt x="78" y="1195"/>
                  </a:cubicBezTo>
                  <a:cubicBezTo>
                    <a:pt x="0" y="1195"/>
                    <a:pt x="0" y="1195"/>
                    <a:pt x="0" y="11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11"/>
            <p:cNvSpPr>
              <a:spLocks/>
            </p:cNvSpPr>
            <p:nvPr/>
          </p:nvSpPr>
          <p:spPr bwMode="auto">
            <a:xfrm>
              <a:off x="11574474" y="6446005"/>
              <a:ext cx="143244" cy="168428"/>
            </a:xfrm>
            <a:custGeom>
              <a:avLst/>
              <a:gdLst>
                <a:gd name="T0" fmla="*/ 0 w 1018"/>
                <a:gd name="T1" fmla="*/ 0 h 1195"/>
                <a:gd name="T2" fmla="*/ 74 w 1018"/>
                <a:gd name="T3" fmla="*/ 0 h 1195"/>
                <a:gd name="T4" fmla="*/ 74 w 1018"/>
                <a:gd name="T5" fmla="*/ 657 h 1195"/>
                <a:gd name="T6" fmla="*/ 487 w 1018"/>
                <a:gd name="T7" fmla="*/ 1122 h 1195"/>
                <a:gd name="T8" fmla="*/ 897 w 1018"/>
                <a:gd name="T9" fmla="*/ 683 h 1195"/>
                <a:gd name="T10" fmla="*/ 897 w 1018"/>
                <a:gd name="T11" fmla="*/ 0 h 1195"/>
                <a:gd name="T12" fmla="*/ 974 w 1018"/>
                <a:gd name="T13" fmla="*/ 0 h 1195"/>
                <a:gd name="T14" fmla="*/ 974 w 1018"/>
                <a:gd name="T15" fmla="*/ 616 h 1195"/>
                <a:gd name="T16" fmla="*/ 487 w 1018"/>
                <a:gd name="T17" fmla="*/ 1195 h 1195"/>
                <a:gd name="T18" fmla="*/ 0 w 1018"/>
                <a:gd name="T19" fmla="*/ 592 h 1195"/>
                <a:gd name="T20" fmla="*/ 0 w 1018"/>
                <a:gd name="T21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8" h="1195">
                  <a:moveTo>
                    <a:pt x="0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657"/>
                    <a:pt x="74" y="657"/>
                    <a:pt x="74" y="657"/>
                  </a:cubicBezTo>
                  <a:cubicBezTo>
                    <a:pt x="74" y="813"/>
                    <a:pt x="110" y="1122"/>
                    <a:pt x="487" y="1122"/>
                  </a:cubicBezTo>
                  <a:cubicBezTo>
                    <a:pt x="862" y="1122"/>
                    <a:pt x="897" y="856"/>
                    <a:pt x="897" y="683"/>
                  </a:cubicBezTo>
                  <a:cubicBezTo>
                    <a:pt x="897" y="590"/>
                    <a:pt x="897" y="0"/>
                    <a:pt x="897" y="0"/>
                  </a:cubicBezTo>
                  <a:cubicBezTo>
                    <a:pt x="974" y="0"/>
                    <a:pt x="974" y="0"/>
                    <a:pt x="974" y="0"/>
                  </a:cubicBezTo>
                  <a:cubicBezTo>
                    <a:pt x="974" y="616"/>
                    <a:pt x="974" y="616"/>
                    <a:pt x="974" y="616"/>
                  </a:cubicBezTo>
                  <a:cubicBezTo>
                    <a:pt x="974" y="767"/>
                    <a:pt x="1018" y="1195"/>
                    <a:pt x="487" y="1195"/>
                  </a:cubicBezTo>
                  <a:cubicBezTo>
                    <a:pt x="0" y="1195"/>
                    <a:pt x="0" y="795"/>
                    <a:pt x="0" y="5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65" name="Freeform 12"/>
            <p:cNvSpPr>
              <a:spLocks/>
            </p:cNvSpPr>
            <p:nvPr/>
          </p:nvSpPr>
          <p:spPr bwMode="auto">
            <a:xfrm>
              <a:off x="11745998" y="6439396"/>
              <a:ext cx="128002" cy="191409"/>
            </a:xfrm>
            <a:custGeom>
              <a:avLst/>
              <a:gdLst>
                <a:gd name="T0" fmla="*/ 0 w 910"/>
                <a:gd name="T1" fmla="*/ 1046 h 1358"/>
                <a:gd name="T2" fmla="*/ 44 w 910"/>
                <a:gd name="T3" fmla="*/ 983 h 1358"/>
                <a:gd name="T4" fmla="*/ 472 w 910"/>
                <a:gd name="T5" fmla="*/ 1165 h 1358"/>
                <a:gd name="T6" fmla="*/ 802 w 910"/>
                <a:gd name="T7" fmla="*/ 897 h 1358"/>
                <a:gd name="T8" fmla="*/ 357 w 910"/>
                <a:gd name="T9" fmla="*/ 651 h 1358"/>
                <a:gd name="T10" fmla="*/ 53 w 910"/>
                <a:gd name="T11" fmla="*/ 288 h 1358"/>
                <a:gd name="T12" fmla="*/ 204 w 910"/>
                <a:gd name="T13" fmla="*/ 102 h 1358"/>
                <a:gd name="T14" fmla="*/ 843 w 910"/>
                <a:gd name="T15" fmla="*/ 189 h 1358"/>
                <a:gd name="T16" fmla="*/ 802 w 910"/>
                <a:gd name="T17" fmla="*/ 255 h 1358"/>
                <a:gd name="T18" fmla="*/ 438 w 910"/>
                <a:gd name="T19" fmla="*/ 117 h 1358"/>
                <a:gd name="T20" fmla="*/ 126 w 910"/>
                <a:gd name="T21" fmla="*/ 392 h 1358"/>
                <a:gd name="T22" fmla="*/ 473 w 910"/>
                <a:gd name="T23" fmla="*/ 604 h 1358"/>
                <a:gd name="T24" fmla="*/ 873 w 910"/>
                <a:gd name="T25" fmla="*/ 983 h 1358"/>
                <a:gd name="T26" fmla="*/ 0 w 910"/>
                <a:gd name="T27" fmla="*/ 104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1358">
                  <a:moveTo>
                    <a:pt x="0" y="1046"/>
                  </a:moveTo>
                  <a:cubicBezTo>
                    <a:pt x="44" y="983"/>
                    <a:pt x="44" y="983"/>
                    <a:pt x="44" y="983"/>
                  </a:cubicBezTo>
                  <a:cubicBezTo>
                    <a:pt x="44" y="983"/>
                    <a:pt x="189" y="1165"/>
                    <a:pt x="472" y="1165"/>
                  </a:cubicBezTo>
                  <a:cubicBezTo>
                    <a:pt x="754" y="1165"/>
                    <a:pt x="809" y="1012"/>
                    <a:pt x="802" y="897"/>
                  </a:cubicBezTo>
                  <a:cubicBezTo>
                    <a:pt x="795" y="764"/>
                    <a:pt x="703" y="725"/>
                    <a:pt x="357" y="651"/>
                  </a:cubicBezTo>
                  <a:cubicBezTo>
                    <a:pt x="63" y="589"/>
                    <a:pt x="23" y="428"/>
                    <a:pt x="53" y="288"/>
                  </a:cubicBezTo>
                  <a:cubicBezTo>
                    <a:pt x="66" y="230"/>
                    <a:pt x="112" y="152"/>
                    <a:pt x="204" y="102"/>
                  </a:cubicBezTo>
                  <a:cubicBezTo>
                    <a:pt x="359" y="19"/>
                    <a:pt x="613" y="0"/>
                    <a:pt x="843" y="189"/>
                  </a:cubicBezTo>
                  <a:cubicBezTo>
                    <a:pt x="802" y="255"/>
                    <a:pt x="802" y="255"/>
                    <a:pt x="802" y="255"/>
                  </a:cubicBezTo>
                  <a:cubicBezTo>
                    <a:pt x="802" y="255"/>
                    <a:pt x="654" y="113"/>
                    <a:pt x="438" y="117"/>
                  </a:cubicBezTo>
                  <a:cubicBezTo>
                    <a:pt x="223" y="121"/>
                    <a:pt x="102" y="236"/>
                    <a:pt x="126" y="392"/>
                  </a:cubicBezTo>
                  <a:cubicBezTo>
                    <a:pt x="145" y="511"/>
                    <a:pt x="216" y="537"/>
                    <a:pt x="473" y="604"/>
                  </a:cubicBezTo>
                  <a:cubicBezTo>
                    <a:pt x="751" y="676"/>
                    <a:pt x="910" y="712"/>
                    <a:pt x="873" y="983"/>
                  </a:cubicBezTo>
                  <a:cubicBezTo>
                    <a:pt x="833" y="1275"/>
                    <a:pt x="312" y="1358"/>
                    <a:pt x="0" y="104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/>
            <p:cNvSpPr/>
            <p:nvPr userDrawn="1"/>
          </p:nvSpPr>
          <p:spPr>
            <a:xfrm>
              <a:off x="11067229" y="6445088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7" name="Rectangle 66"/>
            <p:cNvSpPr/>
            <p:nvPr userDrawn="1"/>
          </p:nvSpPr>
          <p:spPr>
            <a:xfrm>
              <a:off x="11067229" y="6524032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 userDrawn="1"/>
          </p:nvSpPr>
          <p:spPr>
            <a:xfrm>
              <a:off x="11067229" y="6602918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10564" r="-45218"/>
            </a:stretch>
          </a:blip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3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4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7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1306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ce réservé du texte 34"/>
          <p:cNvSpPr>
            <a:spLocks noGrp="1"/>
          </p:cNvSpPr>
          <p:nvPr>
            <p:ph type="body" sz="quarter" idx="14" hasCustomPrompt="1"/>
          </p:nvPr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en-GB" dirty="0"/>
          </a:p>
        </p:txBody>
      </p:sp>
      <p:sp>
        <p:nvSpPr>
          <p:cNvPr id="34" name="Espace réservé du texte 33"/>
          <p:cNvSpPr>
            <a:spLocks noGrp="1"/>
          </p:cNvSpPr>
          <p:nvPr>
            <p:ph type="body" sz="quarter" idx="13" hasCustomPrompt="1"/>
          </p:nvPr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6" name="Espace réservé du texte 35"/>
          <p:cNvSpPr>
            <a:spLocks noGrp="1"/>
          </p:cNvSpPr>
          <p:nvPr>
            <p:ph type="body" sz="quarter" idx="15" hasCustomPrompt="1"/>
          </p:nvPr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19400" y="627004"/>
            <a:ext cx="9252000" cy="321627"/>
          </a:xfrm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50" name="ZoneTexte 49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grpSp>
        <p:nvGrpSpPr>
          <p:cNvPr id="51" name="Groupe 50"/>
          <p:cNvGrpSpPr/>
          <p:nvPr userDrawn="1"/>
        </p:nvGrpSpPr>
        <p:grpSpPr>
          <a:xfrm>
            <a:off x="10900408" y="6439396"/>
            <a:ext cx="973592" cy="191409"/>
            <a:chOff x="10900408" y="6439396"/>
            <a:chExt cx="973592" cy="191409"/>
          </a:xfrm>
        </p:grpSpPr>
        <p:sp>
          <p:nvSpPr>
            <p:cNvPr id="52" name="Freeform 5"/>
            <p:cNvSpPr>
              <a:spLocks/>
            </p:cNvSpPr>
            <p:nvPr/>
          </p:nvSpPr>
          <p:spPr bwMode="auto">
            <a:xfrm>
              <a:off x="10900408" y="6446005"/>
              <a:ext cx="135206" cy="167714"/>
            </a:xfrm>
            <a:custGeom>
              <a:avLst/>
              <a:gdLst>
                <a:gd name="T0" fmla="*/ 0 w 2271"/>
                <a:gd name="T1" fmla="*/ 0 h 2817"/>
                <a:gd name="T2" fmla="*/ 177 w 2271"/>
                <a:gd name="T3" fmla="*/ 0 h 2817"/>
                <a:gd name="T4" fmla="*/ 177 w 2271"/>
                <a:gd name="T5" fmla="*/ 1802 h 2817"/>
                <a:gd name="T6" fmla="*/ 1997 w 2271"/>
                <a:gd name="T7" fmla="*/ 0 h 2817"/>
                <a:gd name="T8" fmla="*/ 2235 w 2271"/>
                <a:gd name="T9" fmla="*/ 0 h 2817"/>
                <a:gd name="T10" fmla="*/ 1023 w 2271"/>
                <a:gd name="T11" fmla="*/ 1222 h 2817"/>
                <a:gd name="T12" fmla="*/ 2271 w 2271"/>
                <a:gd name="T13" fmla="*/ 2817 h 2817"/>
                <a:gd name="T14" fmla="*/ 2051 w 2271"/>
                <a:gd name="T15" fmla="*/ 2817 h 2817"/>
                <a:gd name="T16" fmla="*/ 881 w 2271"/>
                <a:gd name="T17" fmla="*/ 1345 h 2817"/>
                <a:gd name="T18" fmla="*/ 177 w 2271"/>
                <a:gd name="T19" fmla="*/ 2048 h 2817"/>
                <a:gd name="T20" fmla="*/ 177 w 2271"/>
                <a:gd name="T21" fmla="*/ 2806 h 2817"/>
                <a:gd name="T22" fmla="*/ 0 w 2271"/>
                <a:gd name="T23" fmla="*/ 2806 h 2817"/>
                <a:gd name="T24" fmla="*/ 0 w 2271"/>
                <a:gd name="T25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1" h="2817">
                  <a:moveTo>
                    <a:pt x="0" y="0"/>
                  </a:moveTo>
                  <a:lnTo>
                    <a:pt x="177" y="0"/>
                  </a:lnTo>
                  <a:lnTo>
                    <a:pt x="177" y="1802"/>
                  </a:lnTo>
                  <a:lnTo>
                    <a:pt x="1997" y="0"/>
                  </a:lnTo>
                  <a:lnTo>
                    <a:pt x="2235" y="0"/>
                  </a:lnTo>
                  <a:lnTo>
                    <a:pt x="1023" y="1222"/>
                  </a:lnTo>
                  <a:lnTo>
                    <a:pt x="2271" y="2817"/>
                  </a:lnTo>
                  <a:lnTo>
                    <a:pt x="2051" y="2817"/>
                  </a:lnTo>
                  <a:lnTo>
                    <a:pt x="881" y="1345"/>
                  </a:lnTo>
                  <a:lnTo>
                    <a:pt x="177" y="2048"/>
                  </a:lnTo>
                  <a:lnTo>
                    <a:pt x="177" y="2806"/>
                  </a:lnTo>
                  <a:lnTo>
                    <a:pt x="0" y="2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9"/>
            <p:cNvSpPr>
              <a:spLocks/>
            </p:cNvSpPr>
            <p:nvPr/>
          </p:nvSpPr>
          <p:spPr bwMode="auto">
            <a:xfrm>
              <a:off x="11220354" y="6446005"/>
              <a:ext cx="152888" cy="167714"/>
            </a:xfrm>
            <a:custGeom>
              <a:avLst/>
              <a:gdLst>
                <a:gd name="T0" fmla="*/ 0 w 2568"/>
                <a:gd name="T1" fmla="*/ 0 h 2817"/>
                <a:gd name="T2" fmla="*/ 217 w 2568"/>
                <a:gd name="T3" fmla="*/ 0 h 2817"/>
                <a:gd name="T4" fmla="*/ 1295 w 2568"/>
                <a:gd name="T5" fmla="*/ 1492 h 2817"/>
                <a:gd name="T6" fmla="*/ 2353 w 2568"/>
                <a:gd name="T7" fmla="*/ 0 h 2817"/>
                <a:gd name="T8" fmla="*/ 2568 w 2568"/>
                <a:gd name="T9" fmla="*/ 0 h 2817"/>
                <a:gd name="T10" fmla="*/ 1382 w 2568"/>
                <a:gd name="T11" fmla="*/ 1674 h 2817"/>
                <a:gd name="T12" fmla="*/ 1382 w 2568"/>
                <a:gd name="T13" fmla="*/ 2817 h 2817"/>
                <a:gd name="T14" fmla="*/ 1198 w 2568"/>
                <a:gd name="T15" fmla="*/ 2817 h 2817"/>
                <a:gd name="T16" fmla="*/ 1198 w 2568"/>
                <a:gd name="T17" fmla="*/ 1674 h 2817"/>
                <a:gd name="T18" fmla="*/ 0 w 2568"/>
                <a:gd name="T19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8" h="2817">
                  <a:moveTo>
                    <a:pt x="0" y="0"/>
                  </a:moveTo>
                  <a:lnTo>
                    <a:pt x="217" y="0"/>
                  </a:lnTo>
                  <a:lnTo>
                    <a:pt x="1295" y="1492"/>
                  </a:lnTo>
                  <a:lnTo>
                    <a:pt x="2353" y="0"/>
                  </a:lnTo>
                  <a:lnTo>
                    <a:pt x="2568" y="0"/>
                  </a:lnTo>
                  <a:lnTo>
                    <a:pt x="1382" y="1674"/>
                  </a:lnTo>
                  <a:lnTo>
                    <a:pt x="1382" y="2817"/>
                  </a:lnTo>
                  <a:lnTo>
                    <a:pt x="1198" y="2817"/>
                  </a:lnTo>
                  <a:lnTo>
                    <a:pt x="1198" y="16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4" name="Freeform 10"/>
            <p:cNvSpPr>
              <a:spLocks/>
            </p:cNvSpPr>
            <p:nvPr/>
          </p:nvSpPr>
          <p:spPr bwMode="auto">
            <a:xfrm>
              <a:off x="11406762" y="6445290"/>
              <a:ext cx="134194" cy="168428"/>
            </a:xfrm>
            <a:custGeom>
              <a:avLst/>
              <a:gdLst>
                <a:gd name="T0" fmla="*/ 0 w 954"/>
                <a:gd name="T1" fmla="*/ 0 h 1195"/>
                <a:gd name="T2" fmla="*/ 282 w 954"/>
                <a:gd name="T3" fmla="*/ 0 h 1195"/>
                <a:gd name="T4" fmla="*/ 620 w 954"/>
                <a:gd name="T5" fmla="*/ 15 h 1195"/>
                <a:gd name="T6" fmla="*/ 921 w 954"/>
                <a:gd name="T7" fmla="*/ 339 h 1195"/>
                <a:gd name="T8" fmla="*/ 568 w 954"/>
                <a:gd name="T9" fmla="*/ 688 h 1195"/>
                <a:gd name="T10" fmla="*/ 954 w 954"/>
                <a:gd name="T11" fmla="*/ 1195 h 1195"/>
                <a:gd name="T12" fmla="*/ 857 w 954"/>
                <a:gd name="T13" fmla="*/ 1195 h 1195"/>
                <a:gd name="T14" fmla="*/ 475 w 954"/>
                <a:gd name="T15" fmla="*/ 688 h 1195"/>
                <a:gd name="T16" fmla="*/ 475 w 954"/>
                <a:gd name="T17" fmla="*/ 627 h 1195"/>
                <a:gd name="T18" fmla="*/ 847 w 954"/>
                <a:gd name="T19" fmla="*/ 358 h 1195"/>
                <a:gd name="T20" fmla="*/ 442 w 954"/>
                <a:gd name="T21" fmla="*/ 75 h 1195"/>
                <a:gd name="T22" fmla="*/ 78 w 954"/>
                <a:gd name="T23" fmla="*/ 75 h 1195"/>
                <a:gd name="T24" fmla="*/ 78 w 954"/>
                <a:gd name="T25" fmla="*/ 1195 h 1195"/>
                <a:gd name="T26" fmla="*/ 0 w 954"/>
                <a:gd name="T27" fmla="*/ 1195 h 1195"/>
                <a:gd name="T28" fmla="*/ 0 w 954"/>
                <a:gd name="T2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4" h="1195">
                  <a:moveTo>
                    <a:pt x="0" y="0"/>
                  </a:moveTo>
                  <a:cubicBezTo>
                    <a:pt x="0" y="0"/>
                    <a:pt x="250" y="1"/>
                    <a:pt x="282" y="0"/>
                  </a:cubicBezTo>
                  <a:cubicBezTo>
                    <a:pt x="314" y="0"/>
                    <a:pt x="541" y="2"/>
                    <a:pt x="620" y="15"/>
                  </a:cubicBezTo>
                  <a:cubicBezTo>
                    <a:pt x="772" y="40"/>
                    <a:pt x="914" y="138"/>
                    <a:pt x="921" y="339"/>
                  </a:cubicBezTo>
                  <a:cubicBezTo>
                    <a:pt x="933" y="673"/>
                    <a:pt x="568" y="688"/>
                    <a:pt x="568" y="688"/>
                  </a:cubicBezTo>
                  <a:cubicBezTo>
                    <a:pt x="954" y="1195"/>
                    <a:pt x="954" y="1195"/>
                    <a:pt x="954" y="1195"/>
                  </a:cubicBezTo>
                  <a:cubicBezTo>
                    <a:pt x="857" y="1195"/>
                    <a:pt x="857" y="1195"/>
                    <a:pt x="857" y="1195"/>
                  </a:cubicBezTo>
                  <a:cubicBezTo>
                    <a:pt x="475" y="688"/>
                    <a:pt x="475" y="688"/>
                    <a:pt x="475" y="688"/>
                  </a:cubicBezTo>
                  <a:cubicBezTo>
                    <a:pt x="475" y="627"/>
                    <a:pt x="475" y="627"/>
                    <a:pt x="475" y="627"/>
                  </a:cubicBezTo>
                  <a:cubicBezTo>
                    <a:pt x="475" y="627"/>
                    <a:pt x="847" y="635"/>
                    <a:pt x="847" y="358"/>
                  </a:cubicBezTo>
                  <a:cubicBezTo>
                    <a:pt x="847" y="40"/>
                    <a:pt x="471" y="77"/>
                    <a:pt x="442" y="75"/>
                  </a:cubicBezTo>
                  <a:cubicBezTo>
                    <a:pt x="416" y="74"/>
                    <a:pt x="78" y="75"/>
                    <a:pt x="78" y="75"/>
                  </a:cubicBezTo>
                  <a:cubicBezTo>
                    <a:pt x="78" y="1195"/>
                    <a:pt x="78" y="1195"/>
                    <a:pt x="78" y="1195"/>
                  </a:cubicBezTo>
                  <a:cubicBezTo>
                    <a:pt x="0" y="1195"/>
                    <a:pt x="0" y="1195"/>
                    <a:pt x="0" y="11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5" name="Freeform 11"/>
            <p:cNvSpPr>
              <a:spLocks/>
            </p:cNvSpPr>
            <p:nvPr/>
          </p:nvSpPr>
          <p:spPr bwMode="auto">
            <a:xfrm>
              <a:off x="11574474" y="6446005"/>
              <a:ext cx="143244" cy="168428"/>
            </a:xfrm>
            <a:custGeom>
              <a:avLst/>
              <a:gdLst>
                <a:gd name="T0" fmla="*/ 0 w 1018"/>
                <a:gd name="T1" fmla="*/ 0 h 1195"/>
                <a:gd name="T2" fmla="*/ 74 w 1018"/>
                <a:gd name="T3" fmla="*/ 0 h 1195"/>
                <a:gd name="T4" fmla="*/ 74 w 1018"/>
                <a:gd name="T5" fmla="*/ 657 h 1195"/>
                <a:gd name="T6" fmla="*/ 487 w 1018"/>
                <a:gd name="T7" fmla="*/ 1122 h 1195"/>
                <a:gd name="T8" fmla="*/ 897 w 1018"/>
                <a:gd name="T9" fmla="*/ 683 h 1195"/>
                <a:gd name="T10" fmla="*/ 897 w 1018"/>
                <a:gd name="T11" fmla="*/ 0 h 1195"/>
                <a:gd name="T12" fmla="*/ 974 w 1018"/>
                <a:gd name="T13" fmla="*/ 0 h 1195"/>
                <a:gd name="T14" fmla="*/ 974 w 1018"/>
                <a:gd name="T15" fmla="*/ 616 h 1195"/>
                <a:gd name="T16" fmla="*/ 487 w 1018"/>
                <a:gd name="T17" fmla="*/ 1195 h 1195"/>
                <a:gd name="T18" fmla="*/ 0 w 1018"/>
                <a:gd name="T19" fmla="*/ 592 h 1195"/>
                <a:gd name="T20" fmla="*/ 0 w 1018"/>
                <a:gd name="T21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8" h="1195">
                  <a:moveTo>
                    <a:pt x="0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657"/>
                    <a:pt x="74" y="657"/>
                    <a:pt x="74" y="657"/>
                  </a:cubicBezTo>
                  <a:cubicBezTo>
                    <a:pt x="74" y="813"/>
                    <a:pt x="110" y="1122"/>
                    <a:pt x="487" y="1122"/>
                  </a:cubicBezTo>
                  <a:cubicBezTo>
                    <a:pt x="862" y="1122"/>
                    <a:pt x="897" y="856"/>
                    <a:pt x="897" y="683"/>
                  </a:cubicBezTo>
                  <a:cubicBezTo>
                    <a:pt x="897" y="590"/>
                    <a:pt x="897" y="0"/>
                    <a:pt x="897" y="0"/>
                  </a:cubicBezTo>
                  <a:cubicBezTo>
                    <a:pt x="974" y="0"/>
                    <a:pt x="974" y="0"/>
                    <a:pt x="974" y="0"/>
                  </a:cubicBezTo>
                  <a:cubicBezTo>
                    <a:pt x="974" y="616"/>
                    <a:pt x="974" y="616"/>
                    <a:pt x="974" y="616"/>
                  </a:cubicBezTo>
                  <a:cubicBezTo>
                    <a:pt x="974" y="767"/>
                    <a:pt x="1018" y="1195"/>
                    <a:pt x="487" y="1195"/>
                  </a:cubicBezTo>
                  <a:cubicBezTo>
                    <a:pt x="0" y="1195"/>
                    <a:pt x="0" y="795"/>
                    <a:pt x="0" y="5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6" name="Freeform 12"/>
            <p:cNvSpPr>
              <a:spLocks/>
            </p:cNvSpPr>
            <p:nvPr/>
          </p:nvSpPr>
          <p:spPr bwMode="auto">
            <a:xfrm>
              <a:off x="11745998" y="6439396"/>
              <a:ext cx="128002" cy="191409"/>
            </a:xfrm>
            <a:custGeom>
              <a:avLst/>
              <a:gdLst>
                <a:gd name="T0" fmla="*/ 0 w 910"/>
                <a:gd name="T1" fmla="*/ 1046 h 1358"/>
                <a:gd name="T2" fmla="*/ 44 w 910"/>
                <a:gd name="T3" fmla="*/ 983 h 1358"/>
                <a:gd name="T4" fmla="*/ 472 w 910"/>
                <a:gd name="T5" fmla="*/ 1165 h 1358"/>
                <a:gd name="T6" fmla="*/ 802 w 910"/>
                <a:gd name="T7" fmla="*/ 897 h 1358"/>
                <a:gd name="T8" fmla="*/ 357 w 910"/>
                <a:gd name="T9" fmla="*/ 651 h 1358"/>
                <a:gd name="T10" fmla="*/ 53 w 910"/>
                <a:gd name="T11" fmla="*/ 288 h 1358"/>
                <a:gd name="T12" fmla="*/ 204 w 910"/>
                <a:gd name="T13" fmla="*/ 102 h 1358"/>
                <a:gd name="T14" fmla="*/ 843 w 910"/>
                <a:gd name="T15" fmla="*/ 189 h 1358"/>
                <a:gd name="T16" fmla="*/ 802 w 910"/>
                <a:gd name="T17" fmla="*/ 255 h 1358"/>
                <a:gd name="T18" fmla="*/ 438 w 910"/>
                <a:gd name="T19" fmla="*/ 117 h 1358"/>
                <a:gd name="T20" fmla="*/ 126 w 910"/>
                <a:gd name="T21" fmla="*/ 392 h 1358"/>
                <a:gd name="T22" fmla="*/ 473 w 910"/>
                <a:gd name="T23" fmla="*/ 604 h 1358"/>
                <a:gd name="T24" fmla="*/ 873 w 910"/>
                <a:gd name="T25" fmla="*/ 983 h 1358"/>
                <a:gd name="T26" fmla="*/ 0 w 910"/>
                <a:gd name="T27" fmla="*/ 104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1358">
                  <a:moveTo>
                    <a:pt x="0" y="1046"/>
                  </a:moveTo>
                  <a:cubicBezTo>
                    <a:pt x="44" y="983"/>
                    <a:pt x="44" y="983"/>
                    <a:pt x="44" y="983"/>
                  </a:cubicBezTo>
                  <a:cubicBezTo>
                    <a:pt x="44" y="983"/>
                    <a:pt x="189" y="1165"/>
                    <a:pt x="472" y="1165"/>
                  </a:cubicBezTo>
                  <a:cubicBezTo>
                    <a:pt x="754" y="1165"/>
                    <a:pt x="809" y="1012"/>
                    <a:pt x="802" y="897"/>
                  </a:cubicBezTo>
                  <a:cubicBezTo>
                    <a:pt x="795" y="764"/>
                    <a:pt x="703" y="725"/>
                    <a:pt x="357" y="651"/>
                  </a:cubicBezTo>
                  <a:cubicBezTo>
                    <a:pt x="63" y="589"/>
                    <a:pt x="23" y="428"/>
                    <a:pt x="53" y="288"/>
                  </a:cubicBezTo>
                  <a:cubicBezTo>
                    <a:pt x="66" y="230"/>
                    <a:pt x="112" y="152"/>
                    <a:pt x="204" y="102"/>
                  </a:cubicBezTo>
                  <a:cubicBezTo>
                    <a:pt x="359" y="19"/>
                    <a:pt x="613" y="0"/>
                    <a:pt x="843" y="189"/>
                  </a:cubicBezTo>
                  <a:cubicBezTo>
                    <a:pt x="802" y="255"/>
                    <a:pt x="802" y="255"/>
                    <a:pt x="802" y="255"/>
                  </a:cubicBezTo>
                  <a:cubicBezTo>
                    <a:pt x="802" y="255"/>
                    <a:pt x="654" y="113"/>
                    <a:pt x="438" y="117"/>
                  </a:cubicBezTo>
                  <a:cubicBezTo>
                    <a:pt x="223" y="121"/>
                    <a:pt x="102" y="236"/>
                    <a:pt x="126" y="392"/>
                  </a:cubicBezTo>
                  <a:cubicBezTo>
                    <a:pt x="145" y="511"/>
                    <a:pt x="216" y="537"/>
                    <a:pt x="473" y="604"/>
                  </a:cubicBezTo>
                  <a:cubicBezTo>
                    <a:pt x="751" y="676"/>
                    <a:pt x="910" y="712"/>
                    <a:pt x="873" y="983"/>
                  </a:cubicBezTo>
                  <a:cubicBezTo>
                    <a:pt x="833" y="1275"/>
                    <a:pt x="312" y="1358"/>
                    <a:pt x="0" y="104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angle 56"/>
            <p:cNvSpPr/>
            <p:nvPr userDrawn="1"/>
          </p:nvSpPr>
          <p:spPr>
            <a:xfrm>
              <a:off x="11067229" y="6445088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8" name="Rectangle 57"/>
            <p:cNvSpPr/>
            <p:nvPr userDrawn="1"/>
          </p:nvSpPr>
          <p:spPr>
            <a:xfrm>
              <a:off x="11067229" y="6524032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9" name="Rectangle 58"/>
            <p:cNvSpPr/>
            <p:nvPr userDrawn="1"/>
          </p:nvSpPr>
          <p:spPr>
            <a:xfrm>
              <a:off x="11067229" y="6602918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60" name="Ellipse 59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1" name="Ellipse 60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62" name="Connecteur droit 61"/>
          <p:cNvCxnSpPr>
            <a:endCxn id="60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60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e 63"/>
          <p:cNvGrpSpPr/>
          <p:nvPr userDrawn="1"/>
        </p:nvGrpSpPr>
        <p:grpSpPr>
          <a:xfrm>
            <a:off x="0" y="442690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7" name="Rectangle 66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8" name="Rectangle 67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9" name="Freeform 28"/>
          <p:cNvSpPr>
            <a:spLocks noGrp="1"/>
          </p:cNvSpPr>
          <p:nvPr>
            <p:ph type="body" sz="quarter" idx="17" hasCustomPrompt="1"/>
          </p:nvPr>
        </p:nvSpPr>
        <p:spPr>
          <a:xfrm>
            <a:off x="9565142" y="638849"/>
            <a:ext cx="2626859" cy="5255771"/>
          </a:xfrm>
          <a:custGeom>
            <a:avLst/>
            <a:gdLst>
              <a:gd name="connsiteX0" fmla="*/ 2626859 w 2626859"/>
              <a:gd name="connsiteY0" fmla="*/ 0 h 5255771"/>
              <a:gd name="connsiteX1" fmla="*/ 2626859 w 2626859"/>
              <a:gd name="connsiteY1" fmla="*/ 5255771 h 5255771"/>
              <a:gd name="connsiteX2" fmla="*/ 2359302 w 2626859"/>
              <a:gd name="connsiteY2" fmla="*/ 5242260 h 5255771"/>
              <a:gd name="connsiteX3" fmla="*/ 0 w 2626859"/>
              <a:gd name="connsiteY3" fmla="*/ 2627885 h 5255771"/>
              <a:gd name="connsiteX4" fmla="*/ 2359302 w 2626859"/>
              <a:gd name="connsiteY4" fmla="*/ 13510 h 525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9" h="5255771">
                <a:moveTo>
                  <a:pt x="2626859" y="0"/>
                </a:moveTo>
                <a:lnTo>
                  <a:pt x="2626859" y="5255771"/>
                </a:lnTo>
                <a:lnTo>
                  <a:pt x="2359302" y="5242260"/>
                </a:lnTo>
                <a:cubicBezTo>
                  <a:pt x="1034118" y="5107684"/>
                  <a:pt x="0" y="3988547"/>
                  <a:pt x="0" y="2627885"/>
                </a:cubicBezTo>
                <a:cubicBezTo>
                  <a:pt x="0" y="1267223"/>
                  <a:pt x="1034118" y="148087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27891" r="-127891"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6586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ce réservé du texte 34"/>
          <p:cNvSpPr>
            <a:spLocks noGrp="1"/>
          </p:cNvSpPr>
          <p:nvPr>
            <p:ph type="body" sz="quarter" idx="14" hasCustomPrompt="1"/>
          </p:nvPr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en-GB" dirty="0"/>
          </a:p>
        </p:txBody>
      </p:sp>
      <p:sp>
        <p:nvSpPr>
          <p:cNvPr id="34" name="Espace réservé du texte 33"/>
          <p:cNvSpPr>
            <a:spLocks noGrp="1"/>
          </p:cNvSpPr>
          <p:nvPr>
            <p:ph type="body" sz="quarter" idx="13" hasCustomPrompt="1"/>
          </p:nvPr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6" name="Espace réservé du texte 35"/>
          <p:cNvSpPr>
            <a:spLocks noGrp="1"/>
          </p:cNvSpPr>
          <p:nvPr>
            <p:ph type="body" sz="quarter" idx="15" hasCustomPrompt="1"/>
          </p:nvPr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19400" y="627004"/>
            <a:ext cx="9252000" cy="321627"/>
          </a:xfrm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50" name="ZoneTexte 49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grpSp>
        <p:nvGrpSpPr>
          <p:cNvPr id="51" name="Groupe 50"/>
          <p:cNvGrpSpPr/>
          <p:nvPr userDrawn="1"/>
        </p:nvGrpSpPr>
        <p:grpSpPr>
          <a:xfrm>
            <a:off x="10900408" y="6439396"/>
            <a:ext cx="973592" cy="191409"/>
            <a:chOff x="10900408" y="6439396"/>
            <a:chExt cx="973592" cy="191409"/>
          </a:xfrm>
        </p:grpSpPr>
        <p:sp>
          <p:nvSpPr>
            <p:cNvPr id="52" name="Freeform 5"/>
            <p:cNvSpPr>
              <a:spLocks/>
            </p:cNvSpPr>
            <p:nvPr/>
          </p:nvSpPr>
          <p:spPr bwMode="auto">
            <a:xfrm>
              <a:off x="10900408" y="6446005"/>
              <a:ext cx="135206" cy="167714"/>
            </a:xfrm>
            <a:custGeom>
              <a:avLst/>
              <a:gdLst>
                <a:gd name="T0" fmla="*/ 0 w 2271"/>
                <a:gd name="T1" fmla="*/ 0 h 2817"/>
                <a:gd name="T2" fmla="*/ 177 w 2271"/>
                <a:gd name="T3" fmla="*/ 0 h 2817"/>
                <a:gd name="T4" fmla="*/ 177 w 2271"/>
                <a:gd name="T5" fmla="*/ 1802 h 2817"/>
                <a:gd name="T6" fmla="*/ 1997 w 2271"/>
                <a:gd name="T7" fmla="*/ 0 h 2817"/>
                <a:gd name="T8" fmla="*/ 2235 w 2271"/>
                <a:gd name="T9" fmla="*/ 0 h 2817"/>
                <a:gd name="T10" fmla="*/ 1023 w 2271"/>
                <a:gd name="T11" fmla="*/ 1222 h 2817"/>
                <a:gd name="T12" fmla="*/ 2271 w 2271"/>
                <a:gd name="T13" fmla="*/ 2817 h 2817"/>
                <a:gd name="T14" fmla="*/ 2051 w 2271"/>
                <a:gd name="T15" fmla="*/ 2817 h 2817"/>
                <a:gd name="T16" fmla="*/ 881 w 2271"/>
                <a:gd name="T17" fmla="*/ 1345 h 2817"/>
                <a:gd name="T18" fmla="*/ 177 w 2271"/>
                <a:gd name="T19" fmla="*/ 2048 h 2817"/>
                <a:gd name="T20" fmla="*/ 177 w 2271"/>
                <a:gd name="T21" fmla="*/ 2806 h 2817"/>
                <a:gd name="T22" fmla="*/ 0 w 2271"/>
                <a:gd name="T23" fmla="*/ 2806 h 2817"/>
                <a:gd name="T24" fmla="*/ 0 w 2271"/>
                <a:gd name="T25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1" h="2817">
                  <a:moveTo>
                    <a:pt x="0" y="0"/>
                  </a:moveTo>
                  <a:lnTo>
                    <a:pt x="177" y="0"/>
                  </a:lnTo>
                  <a:lnTo>
                    <a:pt x="177" y="1802"/>
                  </a:lnTo>
                  <a:lnTo>
                    <a:pt x="1997" y="0"/>
                  </a:lnTo>
                  <a:lnTo>
                    <a:pt x="2235" y="0"/>
                  </a:lnTo>
                  <a:lnTo>
                    <a:pt x="1023" y="1222"/>
                  </a:lnTo>
                  <a:lnTo>
                    <a:pt x="2271" y="2817"/>
                  </a:lnTo>
                  <a:lnTo>
                    <a:pt x="2051" y="2817"/>
                  </a:lnTo>
                  <a:lnTo>
                    <a:pt x="881" y="1345"/>
                  </a:lnTo>
                  <a:lnTo>
                    <a:pt x="177" y="2048"/>
                  </a:lnTo>
                  <a:lnTo>
                    <a:pt x="177" y="2806"/>
                  </a:lnTo>
                  <a:lnTo>
                    <a:pt x="0" y="2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9"/>
            <p:cNvSpPr>
              <a:spLocks/>
            </p:cNvSpPr>
            <p:nvPr/>
          </p:nvSpPr>
          <p:spPr bwMode="auto">
            <a:xfrm>
              <a:off x="11220354" y="6446005"/>
              <a:ext cx="152888" cy="167714"/>
            </a:xfrm>
            <a:custGeom>
              <a:avLst/>
              <a:gdLst>
                <a:gd name="T0" fmla="*/ 0 w 2568"/>
                <a:gd name="T1" fmla="*/ 0 h 2817"/>
                <a:gd name="T2" fmla="*/ 217 w 2568"/>
                <a:gd name="T3" fmla="*/ 0 h 2817"/>
                <a:gd name="T4" fmla="*/ 1295 w 2568"/>
                <a:gd name="T5" fmla="*/ 1492 h 2817"/>
                <a:gd name="T6" fmla="*/ 2353 w 2568"/>
                <a:gd name="T7" fmla="*/ 0 h 2817"/>
                <a:gd name="T8" fmla="*/ 2568 w 2568"/>
                <a:gd name="T9" fmla="*/ 0 h 2817"/>
                <a:gd name="T10" fmla="*/ 1382 w 2568"/>
                <a:gd name="T11" fmla="*/ 1674 h 2817"/>
                <a:gd name="T12" fmla="*/ 1382 w 2568"/>
                <a:gd name="T13" fmla="*/ 2817 h 2817"/>
                <a:gd name="T14" fmla="*/ 1198 w 2568"/>
                <a:gd name="T15" fmla="*/ 2817 h 2817"/>
                <a:gd name="T16" fmla="*/ 1198 w 2568"/>
                <a:gd name="T17" fmla="*/ 1674 h 2817"/>
                <a:gd name="T18" fmla="*/ 0 w 2568"/>
                <a:gd name="T19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8" h="2817">
                  <a:moveTo>
                    <a:pt x="0" y="0"/>
                  </a:moveTo>
                  <a:lnTo>
                    <a:pt x="217" y="0"/>
                  </a:lnTo>
                  <a:lnTo>
                    <a:pt x="1295" y="1492"/>
                  </a:lnTo>
                  <a:lnTo>
                    <a:pt x="2353" y="0"/>
                  </a:lnTo>
                  <a:lnTo>
                    <a:pt x="2568" y="0"/>
                  </a:lnTo>
                  <a:lnTo>
                    <a:pt x="1382" y="1674"/>
                  </a:lnTo>
                  <a:lnTo>
                    <a:pt x="1382" y="2817"/>
                  </a:lnTo>
                  <a:lnTo>
                    <a:pt x="1198" y="2817"/>
                  </a:lnTo>
                  <a:lnTo>
                    <a:pt x="1198" y="16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4" name="Freeform 10"/>
            <p:cNvSpPr>
              <a:spLocks/>
            </p:cNvSpPr>
            <p:nvPr/>
          </p:nvSpPr>
          <p:spPr bwMode="auto">
            <a:xfrm>
              <a:off x="11406762" y="6445290"/>
              <a:ext cx="134194" cy="168428"/>
            </a:xfrm>
            <a:custGeom>
              <a:avLst/>
              <a:gdLst>
                <a:gd name="T0" fmla="*/ 0 w 954"/>
                <a:gd name="T1" fmla="*/ 0 h 1195"/>
                <a:gd name="T2" fmla="*/ 282 w 954"/>
                <a:gd name="T3" fmla="*/ 0 h 1195"/>
                <a:gd name="T4" fmla="*/ 620 w 954"/>
                <a:gd name="T5" fmla="*/ 15 h 1195"/>
                <a:gd name="T6" fmla="*/ 921 w 954"/>
                <a:gd name="T7" fmla="*/ 339 h 1195"/>
                <a:gd name="T8" fmla="*/ 568 w 954"/>
                <a:gd name="T9" fmla="*/ 688 h 1195"/>
                <a:gd name="T10" fmla="*/ 954 w 954"/>
                <a:gd name="T11" fmla="*/ 1195 h 1195"/>
                <a:gd name="T12" fmla="*/ 857 w 954"/>
                <a:gd name="T13" fmla="*/ 1195 h 1195"/>
                <a:gd name="T14" fmla="*/ 475 w 954"/>
                <a:gd name="T15" fmla="*/ 688 h 1195"/>
                <a:gd name="T16" fmla="*/ 475 w 954"/>
                <a:gd name="T17" fmla="*/ 627 h 1195"/>
                <a:gd name="T18" fmla="*/ 847 w 954"/>
                <a:gd name="T19" fmla="*/ 358 h 1195"/>
                <a:gd name="T20" fmla="*/ 442 w 954"/>
                <a:gd name="T21" fmla="*/ 75 h 1195"/>
                <a:gd name="T22" fmla="*/ 78 w 954"/>
                <a:gd name="T23" fmla="*/ 75 h 1195"/>
                <a:gd name="T24" fmla="*/ 78 w 954"/>
                <a:gd name="T25" fmla="*/ 1195 h 1195"/>
                <a:gd name="T26" fmla="*/ 0 w 954"/>
                <a:gd name="T27" fmla="*/ 1195 h 1195"/>
                <a:gd name="T28" fmla="*/ 0 w 954"/>
                <a:gd name="T2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4" h="1195">
                  <a:moveTo>
                    <a:pt x="0" y="0"/>
                  </a:moveTo>
                  <a:cubicBezTo>
                    <a:pt x="0" y="0"/>
                    <a:pt x="250" y="1"/>
                    <a:pt x="282" y="0"/>
                  </a:cubicBezTo>
                  <a:cubicBezTo>
                    <a:pt x="314" y="0"/>
                    <a:pt x="541" y="2"/>
                    <a:pt x="620" y="15"/>
                  </a:cubicBezTo>
                  <a:cubicBezTo>
                    <a:pt x="772" y="40"/>
                    <a:pt x="914" y="138"/>
                    <a:pt x="921" y="339"/>
                  </a:cubicBezTo>
                  <a:cubicBezTo>
                    <a:pt x="933" y="673"/>
                    <a:pt x="568" y="688"/>
                    <a:pt x="568" y="688"/>
                  </a:cubicBezTo>
                  <a:cubicBezTo>
                    <a:pt x="954" y="1195"/>
                    <a:pt x="954" y="1195"/>
                    <a:pt x="954" y="1195"/>
                  </a:cubicBezTo>
                  <a:cubicBezTo>
                    <a:pt x="857" y="1195"/>
                    <a:pt x="857" y="1195"/>
                    <a:pt x="857" y="1195"/>
                  </a:cubicBezTo>
                  <a:cubicBezTo>
                    <a:pt x="475" y="688"/>
                    <a:pt x="475" y="688"/>
                    <a:pt x="475" y="688"/>
                  </a:cubicBezTo>
                  <a:cubicBezTo>
                    <a:pt x="475" y="627"/>
                    <a:pt x="475" y="627"/>
                    <a:pt x="475" y="627"/>
                  </a:cubicBezTo>
                  <a:cubicBezTo>
                    <a:pt x="475" y="627"/>
                    <a:pt x="847" y="635"/>
                    <a:pt x="847" y="358"/>
                  </a:cubicBezTo>
                  <a:cubicBezTo>
                    <a:pt x="847" y="40"/>
                    <a:pt x="471" y="77"/>
                    <a:pt x="442" y="75"/>
                  </a:cubicBezTo>
                  <a:cubicBezTo>
                    <a:pt x="416" y="74"/>
                    <a:pt x="78" y="75"/>
                    <a:pt x="78" y="75"/>
                  </a:cubicBezTo>
                  <a:cubicBezTo>
                    <a:pt x="78" y="1195"/>
                    <a:pt x="78" y="1195"/>
                    <a:pt x="78" y="1195"/>
                  </a:cubicBezTo>
                  <a:cubicBezTo>
                    <a:pt x="0" y="1195"/>
                    <a:pt x="0" y="1195"/>
                    <a:pt x="0" y="11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5" name="Freeform 11"/>
            <p:cNvSpPr>
              <a:spLocks/>
            </p:cNvSpPr>
            <p:nvPr/>
          </p:nvSpPr>
          <p:spPr bwMode="auto">
            <a:xfrm>
              <a:off x="11574474" y="6446005"/>
              <a:ext cx="143244" cy="168428"/>
            </a:xfrm>
            <a:custGeom>
              <a:avLst/>
              <a:gdLst>
                <a:gd name="T0" fmla="*/ 0 w 1018"/>
                <a:gd name="T1" fmla="*/ 0 h 1195"/>
                <a:gd name="T2" fmla="*/ 74 w 1018"/>
                <a:gd name="T3" fmla="*/ 0 h 1195"/>
                <a:gd name="T4" fmla="*/ 74 w 1018"/>
                <a:gd name="T5" fmla="*/ 657 h 1195"/>
                <a:gd name="T6" fmla="*/ 487 w 1018"/>
                <a:gd name="T7" fmla="*/ 1122 h 1195"/>
                <a:gd name="T8" fmla="*/ 897 w 1018"/>
                <a:gd name="T9" fmla="*/ 683 h 1195"/>
                <a:gd name="T10" fmla="*/ 897 w 1018"/>
                <a:gd name="T11" fmla="*/ 0 h 1195"/>
                <a:gd name="T12" fmla="*/ 974 w 1018"/>
                <a:gd name="T13" fmla="*/ 0 h 1195"/>
                <a:gd name="T14" fmla="*/ 974 w 1018"/>
                <a:gd name="T15" fmla="*/ 616 h 1195"/>
                <a:gd name="T16" fmla="*/ 487 w 1018"/>
                <a:gd name="T17" fmla="*/ 1195 h 1195"/>
                <a:gd name="T18" fmla="*/ 0 w 1018"/>
                <a:gd name="T19" fmla="*/ 592 h 1195"/>
                <a:gd name="T20" fmla="*/ 0 w 1018"/>
                <a:gd name="T21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8" h="1195">
                  <a:moveTo>
                    <a:pt x="0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657"/>
                    <a:pt x="74" y="657"/>
                    <a:pt x="74" y="657"/>
                  </a:cubicBezTo>
                  <a:cubicBezTo>
                    <a:pt x="74" y="813"/>
                    <a:pt x="110" y="1122"/>
                    <a:pt x="487" y="1122"/>
                  </a:cubicBezTo>
                  <a:cubicBezTo>
                    <a:pt x="862" y="1122"/>
                    <a:pt x="897" y="856"/>
                    <a:pt x="897" y="683"/>
                  </a:cubicBezTo>
                  <a:cubicBezTo>
                    <a:pt x="897" y="590"/>
                    <a:pt x="897" y="0"/>
                    <a:pt x="897" y="0"/>
                  </a:cubicBezTo>
                  <a:cubicBezTo>
                    <a:pt x="974" y="0"/>
                    <a:pt x="974" y="0"/>
                    <a:pt x="974" y="0"/>
                  </a:cubicBezTo>
                  <a:cubicBezTo>
                    <a:pt x="974" y="616"/>
                    <a:pt x="974" y="616"/>
                    <a:pt x="974" y="616"/>
                  </a:cubicBezTo>
                  <a:cubicBezTo>
                    <a:pt x="974" y="767"/>
                    <a:pt x="1018" y="1195"/>
                    <a:pt x="487" y="1195"/>
                  </a:cubicBezTo>
                  <a:cubicBezTo>
                    <a:pt x="0" y="1195"/>
                    <a:pt x="0" y="795"/>
                    <a:pt x="0" y="5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6" name="Freeform 12"/>
            <p:cNvSpPr>
              <a:spLocks/>
            </p:cNvSpPr>
            <p:nvPr/>
          </p:nvSpPr>
          <p:spPr bwMode="auto">
            <a:xfrm>
              <a:off x="11745998" y="6439396"/>
              <a:ext cx="128002" cy="191409"/>
            </a:xfrm>
            <a:custGeom>
              <a:avLst/>
              <a:gdLst>
                <a:gd name="T0" fmla="*/ 0 w 910"/>
                <a:gd name="T1" fmla="*/ 1046 h 1358"/>
                <a:gd name="T2" fmla="*/ 44 w 910"/>
                <a:gd name="T3" fmla="*/ 983 h 1358"/>
                <a:gd name="T4" fmla="*/ 472 w 910"/>
                <a:gd name="T5" fmla="*/ 1165 h 1358"/>
                <a:gd name="T6" fmla="*/ 802 w 910"/>
                <a:gd name="T7" fmla="*/ 897 h 1358"/>
                <a:gd name="T8" fmla="*/ 357 w 910"/>
                <a:gd name="T9" fmla="*/ 651 h 1358"/>
                <a:gd name="T10" fmla="*/ 53 w 910"/>
                <a:gd name="T11" fmla="*/ 288 h 1358"/>
                <a:gd name="T12" fmla="*/ 204 w 910"/>
                <a:gd name="T13" fmla="*/ 102 h 1358"/>
                <a:gd name="T14" fmla="*/ 843 w 910"/>
                <a:gd name="T15" fmla="*/ 189 h 1358"/>
                <a:gd name="T16" fmla="*/ 802 w 910"/>
                <a:gd name="T17" fmla="*/ 255 h 1358"/>
                <a:gd name="T18" fmla="*/ 438 w 910"/>
                <a:gd name="T19" fmla="*/ 117 h 1358"/>
                <a:gd name="T20" fmla="*/ 126 w 910"/>
                <a:gd name="T21" fmla="*/ 392 h 1358"/>
                <a:gd name="T22" fmla="*/ 473 w 910"/>
                <a:gd name="T23" fmla="*/ 604 h 1358"/>
                <a:gd name="T24" fmla="*/ 873 w 910"/>
                <a:gd name="T25" fmla="*/ 983 h 1358"/>
                <a:gd name="T26" fmla="*/ 0 w 910"/>
                <a:gd name="T27" fmla="*/ 104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1358">
                  <a:moveTo>
                    <a:pt x="0" y="1046"/>
                  </a:moveTo>
                  <a:cubicBezTo>
                    <a:pt x="44" y="983"/>
                    <a:pt x="44" y="983"/>
                    <a:pt x="44" y="983"/>
                  </a:cubicBezTo>
                  <a:cubicBezTo>
                    <a:pt x="44" y="983"/>
                    <a:pt x="189" y="1165"/>
                    <a:pt x="472" y="1165"/>
                  </a:cubicBezTo>
                  <a:cubicBezTo>
                    <a:pt x="754" y="1165"/>
                    <a:pt x="809" y="1012"/>
                    <a:pt x="802" y="897"/>
                  </a:cubicBezTo>
                  <a:cubicBezTo>
                    <a:pt x="795" y="764"/>
                    <a:pt x="703" y="725"/>
                    <a:pt x="357" y="651"/>
                  </a:cubicBezTo>
                  <a:cubicBezTo>
                    <a:pt x="63" y="589"/>
                    <a:pt x="23" y="428"/>
                    <a:pt x="53" y="288"/>
                  </a:cubicBezTo>
                  <a:cubicBezTo>
                    <a:pt x="66" y="230"/>
                    <a:pt x="112" y="152"/>
                    <a:pt x="204" y="102"/>
                  </a:cubicBezTo>
                  <a:cubicBezTo>
                    <a:pt x="359" y="19"/>
                    <a:pt x="613" y="0"/>
                    <a:pt x="843" y="189"/>
                  </a:cubicBezTo>
                  <a:cubicBezTo>
                    <a:pt x="802" y="255"/>
                    <a:pt x="802" y="255"/>
                    <a:pt x="802" y="255"/>
                  </a:cubicBezTo>
                  <a:cubicBezTo>
                    <a:pt x="802" y="255"/>
                    <a:pt x="654" y="113"/>
                    <a:pt x="438" y="117"/>
                  </a:cubicBezTo>
                  <a:cubicBezTo>
                    <a:pt x="223" y="121"/>
                    <a:pt x="102" y="236"/>
                    <a:pt x="126" y="392"/>
                  </a:cubicBezTo>
                  <a:cubicBezTo>
                    <a:pt x="145" y="511"/>
                    <a:pt x="216" y="537"/>
                    <a:pt x="473" y="604"/>
                  </a:cubicBezTo>
                  <a:cubicBezTo>
                    <a:pt x="751" y="676"/>
                    <a:pt x="910" y="712"/>
                    <a:pt x="873" y="983"/>
                  </a:cubicBezTo>
                  <a:cubicBezTo>
                    <a:pt x="833" y="1275"/>
                    <a:pt x="312" y="1358"/>
                    <a:pt x="0" y="104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angle 56"/>
            <p:cNvSpPr/>
            <p:nvPr userDrawn="1"/>
          </p:nvSpPr>
          <p:spPr>
            <a:xfrm>
              <a:off x="11067229" y="6445088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8" name="Rectangle 57"/>
            <p:cNvSpPr/>
            <p:nvPr userDrawn="1"/>
          </p:nvSpPr>
          <p:spPr>
            <a:xfrm>
              <a:off x="11067229" y="6524032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9" name="Rectangle 58"/>
            <p:cNvSpPr/>
            <p:nvPr userDrawn="1"/>
          </p:nvSpPr>
          <p:spPr>
            <a:xfrm>
              <a:off x="11067229" y="6602918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60" name="Ellipse 59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1" name="Ellipse 60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62" name="Connecteur droit 61"/>
          <p:cNvCxnSpPr>
            <a:endCxn id="60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60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e 63"/>
          <p:cNvGrpSpPr/>
          <p:nvPr userDrawn="1"/>
        </p:nvGrpSpPr>
        <p:grpSpPr>
          <a:xfrm>
            <a:off x="0" y="442690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7" name="Rectangle 66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8" name="Rectangle 67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719400" y="407980"/>
            <a:ext cx="9252000" cy="158750"/>
          </a:xfrm>
          <a:prstGeom prst="rect">
            <a:avLst/>
          </a:prstGeom>
        </p:spPr>
        <p:txBody>
          <a:bodyPr/>
          <a:lstStyle/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Titre de la partie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9" name="Freeform 28"/>
          <p:cNvSpPr>
            <a:spLocks noGrp="1"/>
          </p:cNvSpPr>
          <p:nvPr>
            <p:ph type="body" sz="quarter" idx="17" hasCustomPrompt="1"/>
          </p:nvPr>
        </p:nvSpPr>
        <p:spPr>
          <a:xfrm>
            <a:off x="9565142" y="638849"/>
            <a:ext cx="2626859" cy="5255771"/>
          </a:xfrm>
          <a:custGeom>
            <a:avLst/>
            <a:gdLst>
              <a:gd name="connsiteX0" fmla="*/ 2626859 w 2626859"/>
              <a:gd name="connsiteY0" fmla="*/ 0 h 5255771"/>
              <a:gd name="connsiteX1" fmla="*/ 2626859 w 2626859"/>
              <a:gd name="connsiteY1" fmla="*/ 5255771 h 5255771"/>
              <a:gd name="connsiteX2" fmla="*/ 2359302 w 2626859"/>
              <a:gd name="connsiteY2" fmla="*/ 5242260 h 5255771"/>
              <a:gd name="connsiteX3" fmla="*/ 0 w 2626859"/>
              <a:gd name="connsiteY3" fmla="*/ 2627885 h 5255771"/>
              <a:gd name="connsiteX4" fmla="*/ 2359302 w 2626859"/>
              <a:gd name="connsiteY4" fmla="*/ 13510 h 525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9" h="5255771">
                <a:moveTo>
                  <a:pt x="2626859" y="0"/>
                </a:moveTo>
                <a:lnTo>
                  <a:pt x="2626859" y="5255771"/>
                </a:lnTo>
                <a:lnTo>
                  <a:pt x="2359302" y="5242260"/>
                </a:lnTo>
                <a:cubicBezTo>
                  <a:pt x="1034118" y="5107684"/>
                  <a:pt x="0" y="3988547"/>
                  <a:pt x="0" y="2627885"/>
                </a:cubicBezTo>
                <a:cubicBezTo>
                  <a:pt x="0" y="1267223"/>
                  <a:pt x="1034118" y="148087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27891" r="-127891"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187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ce réservé du texte 34"/>
          <p:cNvSpPr>
            <a:spLocks noGrp="1"/>
          </p:cNvSpPr>
          <p:nvPr>
            <p:ph type="body" sz="quarter" idx="14" hasCustomPrompt="1"/>
          </p:nvPr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en-GB" dirty="0"/>
          </a:p>
        </p:txBody>
      </p:sp>
      <p:sp>
        <p:nvSpPr>
          <p:cNvPr id="34" name="Espace réservé du texte 33"/>
          <p:cNvSpPr>
            <a:spLocks noGrp="1"/>
          </p:cNvSpPr>
          <p:nvPr>
            <p:ph type="body" sz="quarter" idx="13" hasCustomPrompt="1"/>
          </p:nvPr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6" name="Espace réservé du texte 35"/>
          <p:cNvSpPr>
            <a:spLocks noGrp="1"/>
          </p:cNvSpPr>
          <p:nvPr>
            <p:ph type="body" sz="quarter" idx="15" hasCustomPrompt="1"/>
          </p:nvPr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19400" y="627004"/>
            <a:ext cx="9252000" cy="321627"/>
          </a:xfrm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50" name="ZoneTexte 49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grpSp>
        <p:nvGrpSpPr>
          <p:cNvPr id="51" name="Groupe 50"/>
          <p:cNvGrpSpPr/>
          <p:nvPr userDrawn="1"/>
        </p:nvGrpSpPr>
        <p:grpSpPr>
          <a:xfrm>
            <a:off x="10900408" y="6439396"/>
            <a:ext cx="973592" cy="191409"/>
            <a:chOff x="10900408" y="6439396"/>
            <a:chExt cx="973592" cy="191409"/>
          </a:xfrm>
        </p:grpSpPr>
        <p:sp>
          <p:nvSpPr>
            <p:cNvPr id="52" name="Freeform 5"/>
            <p:cNvSpPr>
              <a:spLocks/>
            </p:cNvSpPr>
            <p:nvPr/>
          </p:nvSpPr>
          <p:spPr bwMode="auto">
            <a:xfrm>
              <a:off x="10900408" y="6446005"/>
              <a:ext cx="135206" cy="167714"/>
            </a:xfrm>
            <a:custGeom>
              <a:avLst/>
              <a:gdLst>
                <a:gd name="T0" fmla="*/ 0 w 2271"/>
                <a:gd name="T1" fmla="*/ 0 h 2817"/>
                <a:gd name="T2" fmla="*/ 177 w 2271"/>
                <a:gd name="T3" fmla="*/ 0 h 2817"/>
                <a:gd name="T4" fmla="*/ 177 w 2271"/>
                <a:gd name="T5" fmla="*/ 1802 h 2817"/>
                <a:gd name="T6" fmla="*/ 1997 w 2271"/>
                <a:gd name="T7" fmla="*/ 0 h 2817"/>
                <a:gd name="T8" fmla="*/ 2235 w 2271"/>
                <a:gd name="T9" fmla="*/ 0 h 2817"/>
                <a:gd name="T10" fmla="*/ 1023 w 2271"/>
                <a:gd name="T11" fmla="*/ 1222 h 2817"/>
                <a:gd name="T12" fmla="*/ 2271 w 2271"/>
                <a:gd name="T13" fmla="*/ 2817 h 2817"/>
                <a:gd name="T14" fmla="*/ 2051 w 2271"/>
                <a:gd name="T15" fmla="*/ 2817 h 2817"/>
                <a:gd name="T16" fmla="*/ 881 w 2271"/>
                <a:gd name="T17" fmla="*/ 1345 h 2817"/>
                <a:gd name="T18" fmla="*/ 177 w 2271"/>
                <a:gd name="T19" fmla="*/ 2048 h 2817"/>
                <a:gd name="T20" fmla="*/ 177 w 2271"/>
                <a:gd name="T21" fmla="*/ 2806 h 2817"/>
                <a:gd name="T22" fmla="*/ 0 w 2271"/>
                <a:gd name="T23" fmla="*/ 2806 h 2817"/>
                <a:gd name="T24" fmla="*/ 0 w 2271"/>
                <a:gd name="T25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1" h="2817">
                  <a:moveTo>
                    <a:pt x="0" y="0"/>
                  </a:moveTo>
                  <a:lnTo>
                    <a:pt x="177" y="0"/>
                  </a:lnTo>
                  <a:lnTo>
                    <a:pt x="177" y="1802"/>
                  </a:lnTo>
                  <a:lnTo>
                    <a:pt x="1997" y="0"/>
                  </a:lnTo>
                  <a:lnTo>
                    <a:pt x="2235" y="0"/>
                  </a:lnTo>
                  <a:lnTo>
                    <a:pt x="1023" y="1222"/>
                  </a:lnTo>
                  <a:lnTo>
                    <a:pt x="2271" y="2817"/>
                  </a:lnTo>
                  <a:lnTo>
                    <a:pt x="2051" y="2817"/>
                  </a:lnTo>
                  <a:lnTo>
                    <a:pt x="881" y="1345"/>
                  </a:lnTo>
                  <a:lnTo>
                    <a:pt x="177" y="2048"/>
                  </a:lnTo>
                  <a:lnTo>
                    <a:pt x="177" y="2806"/>
                  </a:lnTo>
                  <a:lnTo>
                    <a:pt x="0" y="2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3" name="Freeform 9"/>
            <p:cNvSpPr>
              <a:spLocks/>
            </p:cNvSpPr>
            <p:nvPr/>
          </p:nvSpPr>
          <p:spPr bwMode="auto">
            <a:xfrm>
              <a:off x="11220354" y="6446005"/>
              <a:ext cx="152888" cy="167714"/>
            </a:xfrm>
            <a:custGeom>
              <a:avLst/>
              <a:gdLst>
                <a:gd name="T0" fmla="*/ 0 w 2568"/>
                <a:gd name="T1" fmla="*/ 0 h 2817"/>
                <a:gd name="T2" fmla="*/ 217 w 2568"/>
                <a:gd name="T3" fmla="*/ 0 h 2817"/>
                <a:gd name="T4" fmla="*/ 1295 w 2568"/>
                <a:gd name="T5" fmla="*/ 1492 h 2817"/>
                <a:gd name="T6" fmla="*/ 2353 w 2568"/>
                <a:gd name="T7" fmla="*/ 0 h 2817"/>
                <a:gd name="T8" fmla="*/ 2568 w 2568"/>
                <a:gd name="T9" fmla="*/ 0 h 2817"/>
                <a:gd name="T10" fmla="*/ 1382 w 2568"/>
                <a:gd name="T11" fmla="*/ 1674 h 2817"/>
                <a:gd name="T12" fmla="*/ 1382 w 2568"/>
                <a:gd name="T13" fmla="*/ 2817 h 2817"/>
                <a:gd name="T14" fmla="*/ 1198 w 2568"/>
                <a:gd name="T15" fmla="*/ 2817 h 2817"/>
                <a:gd name="T16" fmla="*/ 1198 w 2568"/>
                <a:gd name="T17" fmla="*/ 1674 h 2817"/>
                <a:gd name="T18" fmla="*/ 0 w 2568"/>
                <a:gd name="T19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8" h="2817">
                  <a:moveTo>
                    <a:pt x="0" y="0"/>
                  </a:moveTo>
                  <a:lnTo>
                    <a:pt x="217" y="0"/>
                  </a:lnTo>
                  <a:lnTo>
                    <a:pt x="1295" y="1492"/>
                  </a:lnTo>
                  <a:lnTo>
                    <a:pt x="2353" y="0"/>
                  </a:lnTo>
                  <a:lnTo>
                    <a:pt x="2568" y="0"/>
                  </a:lnTo>
                  <a:lnTo>
                    <a:pt x="1382" y="1674"/>
                  </a:lnTo>
                  <a:lnTo>
                    <a:pt x="1382" y="2817"/>
                  </a:lnTo>
                  <a:lnTo>
                    <a:pt x="1198" y="2817"/>
                  </a:lnTo>
                  <a:lnTo>
                    <a:pt x="1198" y="16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4" name="Freeform 10"/>
            <p:cNvSpPr>
              <a:spLocks/>
            </p:cNvSpPr>
            <p:nvPr/>
          </p:nvSpPr>
          <p:spPr bwMode="auto">
            <a:xfrm>
              <a:off x="11406762" y="6445290"/>
              <a:ext cx="134194" cy="168428"/>
            </a:xfrm>
            <a:custGeom>
              <a:avLst/>
              <a:gdLst>
                <a:gd name="T0" fmla="*/ 0 w 954"/>
                <a:gd name="T1" fmla="*/ 0 h 1195"/>
                <a:gd name="T2" fmla="*/ 282 w 954"/>
                <a:gd name="T3" fmla="*/ 0 h 1195"/>
                <a:gd name="T4" fmla="*/ 620 w 954"/>
                <a:gd name="T5" fmla="*/ 15 h 1195"/>
                <a:gd name="T6" fmla="*/ 921 w 954"/>
                <a:gd name="T7" fmla="*/ 339 h 1195"/>
                <a:gd name="T8" fmla="*/ 568 w 954"/>
                <a:gd name="T9" fmla="*/ 688 h 1195"/>
                <a:gd name="T10" fmla="*/ 954 w 954"/>
                <a:gd name="T11" fmla="*/ 1195 h 1195"/>
                <a:gd name="T12" fmla="*/ 857 w 954"/>
                <a:gd name="T13" fmla="*/ 1195 h 1195"/>
                <a:gd name="T14" fmla="*/ 475 w 954"/>
                <a:gd name="T15" fmla="*/ 688 h 1195"/>
                <a:gd name="T16" fmla="*/ 475 w 954"/>
                <a:gd name="T17" fmla="*/ 627 h 1195"/>
                <a:gd name="T18" fmla="*/ 847 w 954"/>
                <a:gd name="T19" fmla="*/ 358 h 1195"/>
                <a:gd name="T20" fmla="*/ 442 w 954"/>
                <a:gd name="T21" fmla="*/ 75 h 1195"/>
                <a:gd name="T22" fmla="*/ 78 w 954"/>
                <a:gd name="T23" fmla="*/ 75 h 1195"/>
                <a:gd name="T24" fmla="*/ 78 w 954"/>
                <a:gd name="T25" fmla="*/ 1195 h 1195"/>
                <a:gd name="T26" fmla="*/ 0 w 954"/>
                <a:gd name="T27" fmla="*/ 1195 h 1195"/>
                <a:gd name="T28" fmla="*/ 0 w 954"/>
                <a:gd name="T2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4" h="1195">
                  <a:moveTo>
                    <a:pt x="0" y="0"/>
                  </a:moveTo>
                  <a:cubicBezTo>
                    <a:pt x="0" y="0"/>
                    <a:pt x="250" y="1"/>
                    <a:pt x="282" y="0"/>
                  </a:cubicBezTo>
                  <a:cubicBezTo>
                    <a:pt x="314" y="0"/>
                    <a:pt x="541" y="2"/>
                    <a:pt x="620" y="15"/>
                  </a:cubicBezTo>
                  <a:cubicBezTo>
                    <a:pt x="772" y="40"/>
                    <a:pt x="914" y="138"/>
                    <a:pt x="921" y="339"/>
                  </a:cubicBezTo>
                  <a:cubicBezTo>
                    <a:pt x="933" y="673"/>
                    <a:pt x="568" y="688"/>
                    <a:pt x="568" y="688"/>
                  </a:cubicBezTo>
                  <a:cubicBezTo>
                    <a:pt x="954" y="1195"/>
                    <a:pt x="954" y="1195"/>
                    <a:pt x="954" y="1195"/>
                  </a:cubicBezTo>
                  <a:cubicBezTo>
                    <a:pt x="857" y="1195"/>
                    <a:pt x="857" y="1195"/>
                    <a:pt x="857" y="1195"/>
                  </a:cubicBezTo>
                  <a:cubicBezTo>
                    <a:pt x="475" y="688"/>
                    <a:pt x="475" y="688"/>
                    <a:pt x="475" y="688"/>
                  </a:cubicBezTo>
                  <a:cubicBezTo>
                    <a:pt x="475" y="627"/>
                    <a:pt x="475" y="627"/>
                    <a:pt x="475" y="627"/>
                  </a:cubicBezTo>
                  <a:cubicBezTo>
                    <a:pt x="475" y="627"/>
                    <a:pt x="847" y="635"/>
                    <a:pt x="847" y="358"/>
                  </a:cubicBezTo>
                  <a:cubicBezTo>
                    <a:pt x="847" y="40"/>
                    <a:pt x="471" y="77"/>
                    <a:pt x="442" y="75"/>
                  </a:cubicBezTo>
                  <a:cubicBezTo>
                    <a:pt x="416" y="74"/>
                    <a:pt x="78" y="75"/>
                    <a:pt x="78" y="75"/>
                  </a:cubicBezTo>
                  <a:cubicBezTo>
                    <a:pt x="78" y="1195"/>
                    <a:pt x="78" y="1195"/>
                    <a:pt x="78" y="1195"/>
                  </a:cubicBezTo>
                  <a:cubicBezTo>
                    <a:pt x="0" y="1195"/>
                    <a:pt x="0" y="1195"/>
                    <a:pt x="0" y="11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5" name="Freeform 11"/>
            <p:cNvSpPr>
              <a:spLocks/>
            </p:cNvSpPr>
            <p:nvPr/>
          </p:nvSpPr>
          <p:spPr bwMode="auto">
            <a:xfrm>
              <a:off x="11574474" y="6446005"/>
              <a:ext cx="143244" cy="168428"/>
            </a:xfrm>
            <a:custGeom>
              <a:avLst/>
              <a:gdLst>
                <a:gd name="T0" fmla="*/ 0 w 1018"/>
                <a:gd name="T1" fmla="*/ 0 h 1195"/>
                <a:gd name="T2" fmla="*/ 74 w 1018"/>
                <a:gd name="T3" fmla="*/ 0 h 1195"/>
                <a:gd name="T4" fmla="*/ 74 w 1018"/>
                <a:gd name="T5" fmla="*/ 657 h 1195"/>
                <a:gd name="T6" fmla="*/ 487 w 1018"/>
                <a:gd name="T7" fmla="*/ 1122 h 1195"/>
                <a:gd name="T8" fmla="*/ 897 w 1018"/>
                <a:gd name="T9" fmla="*/ 683 h 1195"/>
                <a:gd name="T10" fmla="*/ 897 w 1018"/>
                <a:gd name="T11" fmla="*/ 0 h 1195"/>
                <a:gd name="T12" fmla="*/ 974 w 1018"/>
                <a:gd name="T13" fmla="*/ 0 h 1195"/>
                <a:gd name="T14" fmla="*/ 974 w 1018"/>
                <a:gd name="T15" fmla="*/ 616 h 1195"/>
                <a:gd name="T16" fmla="*/ 487 w 1018"/>
                <a:gd name="T17" fmla="*/ 1195 h 1195"/>
                <a:gd name="T18" fmla="*/ 0 w 1018"/>
                <a:gd name="T19" fmla="*/ 592 h 1195"/>
                <a:gd name="T20" fmla="*/ 0 w 1018"/>
                <a:gd name="T21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8" h="1195">
                  <a:moveTo>
                    <a:pt x="0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657"/>
                    <a:pt x="74" y="657"/>
                    <a:pt x="74" y="657"/>
                  </a:cubicBezTo>
                  <a:cubicBezTo>
                    <a:pt x="74" y="813"/>
                    <a:pt x="110" y="1122"/>
                    <a:pt x="487" y="1122"/>
                  </a:cubicBezTo>
                  <a:cubicBezTo>
                    <a:pt x="862" y="1122"/>
                    <a:pt x="897" y="856"/>
                    <a:pt x="897" y="683"/>
                  </a:cubicBezTo>
                  <a:cubicBezTo>
                    <a:pt x="897" y="590"/>
                    <a:pt x="897" y="0"/>
                    <a:pt x="897" y="0"/>
                  </a:cubicBezTo>
                  <a:cubicBezTo>
                    <a:pt x="974" y="0"/>
                    <a:pt x="974" y="0"/>
                    <a:pt x="974" y="0"/>
                  </a:cubicBezTo>
                  <a:cubicBezTo>
                    <a:pt x="974" y="616"/>
                    <a:pt x="974" y="616"/>
                    <a:pt x="974" y="616"/>
                  </a:cubicBezTo>
                  <a:cubicBezTo>
                    <a:pt x="974" y="767"/>
                    <a:pt x="1018" y="1195"/>
                    <a:pt x="487" y="1195"/>
                  </a:cubicBezTo>
                  <a:cubicBezTo>
                    <a:pt x="0" y="1195"/>
                    <a:pt x="0" y="795"/>
                    <a:pt x="0" y="5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6" name="Freeform 12"/>
            <p:cNvSpPr>
              <a:spLocks/>
            </p:cNvSpPr>
            <p:nvPr/>
          </p:nvSpPr>
          <p:spPr bwMode="auto">
            <a:xfrm>
              <a:off x="11745998" y="6439396"/>
              <a:ext cx="128002" cy="191409"/>
            </a:xfrm>
            <a:custGeom>
              <a:avLst/>
              <a:gdLst>
                <a:gd name="T0" fmla="*/ 0 w 910"/>
                <a:gd name="T1" fmla="*/ 1046 h 1358"/>
                <a:gd name="T2" fmla="*/ 44 w 910"/>
                <a:gd name="T3" fmla="*/ 983 h 1358"/>
                <a:gd name="T4" fmla="*/ 472 w 910"/>
                <a:gd name="T5" fmla="*/ 1165 h 1358"/>
                <a:gd name="T6" fmla="*/ 802 w 910"/>
                <a:gd name="T7" fmla="*/ 897 h 1358"/>
                <a:gd name="T8" fmla="*/ 357 w 910"/>
                <a:gd name="T9" fmla="*/ 651 h 1358"/>
                <a:gd name="T10" fmla="*/ 53 w 910"/>
                <a:gd name="T11" fmla="*/ 288 h 1358"/>
                <a:gd name="T12" fmla="*/ 204 w 910"/>
                <a:gd name="T13" fmla="*/ 102 h 1358"/>
                <a:gd name="T14" fmla="*/ 843 w 910"/>
                <a:gd name="T15" fmla="*/ 189 h 1358"/>
                <a:gd name="T16" fmla="*/ 802 w 910"/>
                <a:gd name="T17" fmla="*/ 255 h 1358"/>
                <a:gd name="T18" fmla="*/ 438 w 910"/>
                <a:gd name="T19" fmla="*/ 117 h 1358"/>
                <a:gd name="T20" fmla="*/ 126 w 910"/>
                <a:gd name="T21" fmla="*/ 392 h 1358"/>
                <a:gd name="T22" fmla="*/ 473 w 910"/>
                <a:gd name="T23" fmla="*/ 604 h 1358"/>
                <a:gd name="T24" fmla="*/ 873 w 910"/>
                <a:gd name="T25" fmla="*/ 983 h 1358"/>
                <a:gd name="T26" fmla="*/ 0 w 910"/>
                <a:gd name="T27" fmla="*/ 104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1358">
                  <a:moveTo>
                    <a:pt x="0" y="1046"/>
                  </a:moveTo>
                  <a:cubicBezTo>
                    <a:pt x="44" y="983"/>
                    <a:pt x="44" y="983"/>
                    <a:pt x="44" y="983"/>
                  </a:cubicBezTo>
                  <a:cubicBezTo>
                    <a:pt x="44" y="983"/>
                    <a:pt x="189" y="1165"/>
                    <a:pt x="472" y="1165"/>
                  </a:cubicBezTo>
                  <a:cubicBezTo>
                    <a:pt x="754" y="1165"/>
                    <a:pt x="809" y="1012"/>
                    <a:pt x="802" y="897"/>
                  </a:cubicBezTo>
                  <a:cubicBezTo>
                    <a:pt x="795" y="764"/>
                    <a:pt x="703" y="725"/>
                    <a:pt x="357" y="651"/>
                  </a:cubicBezTo>
                  <a:cubicBezTo>
                    <a:pt x="63" y="589"/>
                    <a:pt x="23" y="428"/>
                    <a:pt x="53" y="288"/>
                  </a:cubicBezTo>
                  <a:cubicBezTo>
                    <a:pt x="66" y="230"/>
                    <a:pt x="112" y="152"/>
                    <a:pt x="204" y="102"/>
                  </a:cubicBezTo>
                  <a:cubicBezTo>
                    <a:pt x="359" y="19"/>
                    <a:pt x="613" y="0"/>
                    <a:pt x="843" y="189"/>
                  </a:cubicBezTo>
                  <a:cubicBezTo>
                    <a:pt x="802" y="255"/>
                    <a:pt x="802" y="255"/>
                    <a:pt x="802" y="255"/>
                  </a:cubicBezTo>
                  <a:cubicBezTo>
                    <a:pt x="802" y="255"/>
                    <a:pt x="654" y="113"/>
                    <a:pt x="438" y="117"/>
                  </a:cubicBezTo>
                  <a:cubicBezTo>
                    <a:pt x="223" y="121"/>
                    <a:pt x="102" y="236"/>
                    <a:pt x="126" y="392"/>
                  </a:cubicBezTo>
                  <a:cubicBezTo>
                    <a:pt x="145" y="511"/>
                    <a:pt x="216" y="537"/>
                    <a:pt x="473" y="604"/>
                  </a:cubicBezTo>
                  <a:cubicBezTo>
                    <a:pt x="751" y="676"/>
                    <a:pt x="910" y="712"/>
                    <a:pt x="873" y="983"/>
                  </a:cubicBezTo>
                  <a:cubicBezTo>
                    <a:pt x="833" y="1275"/>
                    <a:pt x="312" y="1358"/>
                    <a:pt x="0" y="104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angle 56"/>
            <p:cNvSpPr/>
            <p:nvPr userDrawn="1"/>
          </p:nvSpPr>
          <p:spPr>
            <a:xfrm>
              <a:off x="11067229" y="6445088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8" name="Rectangle 57"/>
            <p:cNvSpPr/>
            <p:nvPr userDrawn="1"/>
          </p:nvSpPr>
          <p:spPr>
            <a:xfrm>
              <a:off x="11067229" y="6524032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59" name="Rectangle 58"/>
            <p:cNvSpPr/>
            <p:nvPr userDrawn="1"/>
          </p:nvSpPr>
          <p:spPr>
            <a:xfrm>
              <a:off x="11067229" y="6602918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60" name="Ellipse 59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1" name="Ellipse 60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62" name="Connecteur droit 61"/>
          <p:cNvCxnSpPr>
            <a:endCxn id="60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60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e 63"/>
          <p:cNvGrpSpPr/>
          <p:nvPr userDrawn="1"/>
        </p:nvGrpSpPr>
        <p:grpSpPr>
          <a:xfrm>
            <a:off x="0" y="442690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7" name="Rectangle 66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8" name="Rectangle 67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719400" y="407980"/>
            <a:ext cx="9252000" cy="158750"/>
          </a:xfrm>
          <a:prstGeom prst="rect">
            <a:avLst/>
          </a:prstGeom>
        </p:spPr>
        <p:txBody>
          <a:bodyPr/>
          <a:lstStyle/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Titre de la partie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9" name="Freeform 28"/>
          <p:cNvSpPr>
            <a:spLocks noGrp="1"/>
          </p:cNvSpPr>
          <p:nvPr>
            <p:ph type="body" sz="quarter" idx="17" hasCustomPrompt="1"/>
          </p:nvPr>
        </p:nvSpPr>
        <p:spPr>
          <a:xfrm>
            <a:off x="9565142" y="638849"/>
            <a:ext cx="2626859" cy="5255771"/>
          </a:xfrm>
          <a:custGeom>
            <a:avLst/>
            <a:gdLst>
              <a:gd name="connsiteX0" fmla="*/ 2626859 w 2626859"/>
              <a:gd name="connsiteY0" fmla="*/ 0 h 5255771"/>
              <a:gd name="connsiteX1" fmla="*/ 2626859 w 2626859"/>
              <a:gd name="connsiteY1" fmla="*/ 5255771 h 5255771"/>
              <a:gd name="connsiteX2" fmla="*/ 2359302 w 2626859"/>
              <a:gd name="connsiteY2" fmla="*/ 5242260 h 5255771"/>
              <a:gd name="connsiteX3" fmla="*/ 0 w 2626859"/>
              <a:gd name="connsiteY3" fmla="*/ 2627885 h 5255771"/>
              <a:gd name="connsiteX4" fmla="*/ 2359302 w 2626859"/>
              <a:gd name="connsiteY4" fmla="*/ 13510 h 525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9" h="5255771">
                <a:moveTo>
                  <a:pt x="2626859" y="0"/>
                </a:moveTo>
                <a:lnTo>
                  <a:pt x="2626859" y="5255771"/>
                </a:lnTo>
                <a:lnTo>
                  <a:pt x="2359302" y="5242260"/>
                </a:lnTo>
                <a:cubicBezTo>
                  <a:pt x="1034118" y="5107684"/>
                  <a:pt x="0" y="3988547"/>
                  <a:pt x="0" y="2627885"/>
                </a:cubicBezTo>
                <a:cubicBezTo>
                  <a:pt x="0" y="1267223"/>
                  <a:pt x="1034118" y="148087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27891" r="-127891"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8158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 rubr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 userDrawn="1"/>
        </p:nvGrpSpPr>
        <p:grpSpPr>
          <a:xfrm>
            <a:off x="2506259" y="0"/>
            <a:ext cx="3030538" cy="6122988"/>
            <a:chOff x="4581525" y="368300"/>
            <a:chExt cx="3030538" cy="6122988"/>
          </a:xfrm>
        </p:grpSpPr>
        <p:sp>
          <p:nvSpPr>
            <p:cNvPr id="12" name="Freeform 21"/>
            <p:cNvSpPr>
              <a:spLocks/>
            </p:cNvSpPr>
            <p:nvPr/>
          </p:nvSpPr>
          <p:spPr bwMode="auto">
            <a:xfrm>
              <a:off x="4637088" y="368300"/>
              <a:ext cx="2974975" cy="6122988"/>
            </a:xfrm>
            <a:custGeom>
              <a:avLst/>
              <a:gdLst>
                <a:gd name="T0" fmla="*/ 11258 w 15608"/>
                <a:gd name="T1" fmla="*/ 0 h 32128"/>
                <a:gd name="T2" fmla="*/ 15421 w 15608"/>
                <a:gd name="T3" fmla="*/ 0 h 32128"/>
                <a:gd name="T4" fmla="*/ 14630 w 15608"/>
                <a:gd name="T5" fmla="*/ 136 h 32128"/>
                <a:gd name="T6" fmla="*/ 1130 w 15608"/>
                <a:gd name="T7" fmla="*/ 16052 h 32128"/>
                <a:gd name="T8" fmla="*/ 15463 w 15608"/>
                <a:gd name="T9" fmla="*/ 32111 h 32128"/>
                <a:gd name="T10" fmla="*/ 15608 w 15608"/>
                <a:gd name="T11" fmla="*/ 32128 h 32128"/>
                <a:gd name="T12" fmla="*/ 11303 w 15608"/>
                <a:gd name="T13" fmla="*/ 32128 h 32128"/>
                <a:gd name="T14" fmla="*/ 9924 w 15608"/>
                <a:gd name="T15" fmla="*/ 31534 h 32128"/>
                <a:gd name="T16" fmla="*/ 94 w 15608"/>
                <a:gd name="T17" fmla="*/ 17824 h 32128"/>
                <a:gd name="T18" fmla="*/ 0 w 15608"/>
                <a:gd name="T19" fmla="*/ 16052 h 32128"/>
                <a:gd name="T20" fmla="*/ 94 w 15608"/>
                <a:gd name="T21" fmla="*/ 14280 h 32128"/>
                <a:gd name="T22" fmla="*/ 10218 w 15608"/>
                <a:gd name="T23" fmla="*/ 430 h 32128"/>
                <a:gd name="T24" fmla="*/ 11258 w 15608"/>
                <a:gd name="T25" fmla="*/ 0 h 3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08" h="32128">
                  <a:moveTo>
                    <a:pt x="11258" y="0"/>
                  </a:moveTo>
                  <a:lnTo>
                    <a:pt x="15421" y="0"/>
                  </a:lnTo>
                  <a:lnTo>
                    <a:pt x="14630" y="136"/>
                  </a:lnTo>
                  <a:cubicBezTo>
                    <a:pt x="6925" y="1651"/>
                    <a:pt x="1130" y="8201"/>
                    <a:pt x="1130" y="16052"/>
                  </a:cubicBezTo>
                  <a:cubicBezTo>
                    <a:pt x="1130" y="24183"/>
                    <a:pt x="7347" y="30919"/>
                    <a:pt x="15463" y="32111"/>
                  </a:cubicBezTo>
                  <a:lnTo>
                    <a:pt x="15608" y="32128"/>
                  </a:lnTo>
                  <a:lnTo>
                    <a:pt x="11303" y="32128"/>
                  </a:lnTo>
                  <a:lnTo>
                    <a:pt x="9924" y="31534"/>
                  </a:lnTo>
                  <a:cubicBezTo>
                    <a:pt x="4558" y="28933"/>
                    <a:pt x="729" y="23832"/>
                    <a:pt x="94" y="17824"/>
                  </a:cubicBezTo>
                  <a:lnTo>
                    <a:pt x="0" y="16052"/>
                  </a:lnTo>
                  <a:lnTo>
                    <a:pt x="94" y="14280"/>
                  </a:lnTo>
                  <a:cubicBezTo>
                    <a:pt x="740" y="8163"/>
                    <a:pt x="4698" y="2986"/>
                    <a:pt x="10218" y="430"/>
                  </a:cubicBezTo>
                  <a:lnTo>
                    <a:pt x="11258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auto">
            <a:xfrm>
              <a:off x="4581525" y="368300"/>
              <a:ext cx="2300288" cy="6122988"/>
            </a:xfrm>
            <a:custGeom>
              <a:avLst/>
              <a:gdLst>
                <a:gd name="T0" fmla="*/ 10672 w 12072"/>
                <a:gd name="T1" fmla="*/ 0 h 32128"/>
                <a:gd name="T2" fmla="*/ 12072 w 12072"/>
                <a:gd name="T3" fmla="*/ 0 h 32128"/>
                <a:gd name="T4" fmla="*/ 11554 w 12072"/>
                <a:gd name="T5" fmla="*/ 183 h 32128"/>
                <a:gd name="T6" fmla="*/ 545 w 12072"/>
                <a:gd name="T7" fmla="*/ 16144 h 32128"/>
                <a:gd name="T8" fmla="*/ 11554 w 12072"/>
                <a:gd name="T9" fmla="*/ 32106 h 32128"/>
                <a:gd name="T10" fmla="*/ 11619 w 12072"/>
                <a:gd name="T11" fmla="*/ 32128 h 32128"/>
                <a:gd name="T12" fmla="*/ 10350 w 12072"/>
                <a:gd name="T13" fmla="*/ 32128 h 32128"/>
                <a:gd name="T14" fmla="*/ 9719 w 12072"/>
                <a:gd name="T15" fmla="*/ 31836 h 32128"/>
                <a:gd name="T16" fmla="*/ 0 w 12072"/>
                <a:gd name="T17" fmla="*/ 16144 h 32128"/>
                <a:gd name="T18" fmla="*/ 10317 w 12072"/>
                <a:gd name="T19" fmla="*/ 154 h 32128"/>
                <a:gd name="T20" fmla="*/ 10672 w 12072"/>
                <a:gd name="T21" fmla="*/ 0 h 3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72" h="32128">
                  <a:moveTo>
                    <a:pt x="10672" y="0"/>
                  </a:moveTo>
                  <a:lnTo>
                    <a:pt x="12072" y="0"/>
                  </a:lnTo>
                  <a:lnTo>
                    <a:pt x="11554" y="183"/>
                  </a:lnTo>
                  <a:cubicBezTo>
                    <a:pt x="5084" y="2813"/>
                    <a:pt x="545" y="8969"/>
                    <a:pt x="545" y="16144"/>
                  </a:cubicBezTo>
                  <a:cubicBezTo>
                    <a:pt x="545" y="23320"/>
                    <a:pt x="5084" y="29476"/>
                    <a:pt x="11554" y="32106"/>
                  </a:cubicBezTo>
                  <a:lnTo>
                    <a:pt x="11619" y="32128"/>
                  </a:lnTo>
                  <a:lnTo>
                    <a:pt x="10350" y="32128"/>
                  </a:lnTo>
                  <a:lnTo>
                    <a:pt x="9719" y="31836"/>
                  </a:lnTo>
                  <a:cubicBezTo>
                    <a:pt x="3930" y="28814"/>
                    <a:pt x="0" y="22920"/>
                    <a:pt x="0" y="16144"/>
                  </a:cubicBezTo>
                  <a:cubicBezTo>
                    <a:pt x="0" y="9137"/>
                    <a:pt x="4203" y="3074"/>
                    <a:pt x="10317" y="154"/>
                  </a:cubicBezTo>
                  <a:lnTo>
                    <a:pt x="10672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 userDrawn="1"/>
        </p:nvSpPr>
        <p:spPr bwMode="auto">
          <a:xfrm>
            <a:off x="0" y="0"/>
            <a:ext cx="4548188" cy="6122988"/>
          </a:xfrm>
          <a:custGeom>
            <a:avLst/>
            <a:gdLst>
              <a:gd name="T0" fmla="*/ 0 w 23872"/>
              <a:gd name="T1" fmla="*/ 0 h 32128"/>
              <a:gd name="T2" fmla="*/ 23872 w 23872"/>
              <a:gd name="T3" fmla="*/ 0 h 32128"/>
              <a:gd name="T4" fmla="*/ 23517 w 23872"/>
              <a:gd name="T5" fmla="*/ 154 h 32128"/>
              <a:gd name="T6" fmla="*/ 13199 w 23872"/>
              <a:gd name="T7" fmla="*/ 16144 h 32128"/>
              <a:gd name="T8" fmla="*/ 22919 w 23872"/>
              <a:gd name="T9" fmla="*/ 31836 h 32128"/>
              <a:gd name="T10" fmla="*/ 23550 w 23872"/>
              <a:gd name="T11" fmla="*/ 32128 h 32128"/>
              <a:gd name="T12" fmla="*/ 0 w 23872"/>
              <a:gd name="T13" fmla="*/ 32128 h 32128"/>
              <a:gd name="T14" fmla="*/ 0 w 23872"/>
              <a:gd name="T15" fmla="*/ 0 h 32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872" h="32128">
                <a:moveTo>
                  <a:pt x="0" y="0"/>
                </a:moveTo>
                <a:lnTo>
                  <a:pt x="23872" y="0"/>
                </a:lnTo>
                <a:lnTo>
                  <a:pt x="23517" y="154"/>
                </a:lnTo>
                <a:cubicBezTo>
                  <a:pt x="17402" y="3074"/>
                  <a:pt x="13199" y="9137"/>
                  <a:pt x="13199" y="16144"/>
                </a:cubicBezTo>
                <a:cubicBezTo>
                  <a:pt x="13199" y="22920"/>
                  <a:pt x="17129" y="28814"/>
                  <a:pt x="22919" y="31836"/>
                </a:cubicBezTo>
                <a:lnTo>
                  <a:pt x="23550" y="32128"/>
                </a:lnTo>
                <a:lnTo>
                  <a:pt x="0" y="3212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69694" r="-69694"/>
            </a:stretch>
          </a:blip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3562350" y="2763362"/>
            <a:ext cx="7908924" cy="321627"/>
          </a:xfrm>
        </p:spPr>
        <p:txBody>
          <a:bodyPr anchor="b"/>
          <a:lstStyle/>
          <a:p>
            <a:r>
              <a:rPr lang="fr-FR" sz="2400" dirty="0" smtClean="0"/>
              <a:t>Slides de sous-rubriques</a:t>
            </a:r>
            <a:endParaRPr lang="fr-FR" sz="24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3562350" y="3117593"/>
            <a:ext cx="7908924" cy="246221"/>
          </a:xfrm>
        </p:spPr>
        <p:txBody>
          <a:bodyPr/>
          <a:lstStyle>
            <a:lvl1pPr>
              <a:defRPr sz="1600" cap="all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0195551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s + fond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 10"/>
          <p:cNvSpPr txBox="1">
            <a:spLocks/>
          </p:cNvSpPr>
          <p:nvPr userDrawn="1"/>
        </p:nvSpPr>
        <p:spPr>
          <a:xfrm>
            <a:off x="0" y="1"/>
            <a:ext cx="7899402" cy="6857999"/>
          </a:xfrm>
          <a:custGeom>
            <a:avLst/>
            <a:gdLst>
              <a:gd name="connsiteX0" fmla="*/ 1990530 w 7899402"/>
              <a:gd name="connsiteY0" fmla="*/ 0 h 6857999"/>
              <a:gd name="connsiteX1" fmla="*/ 5908872 w 7899402"/>
              <a:gd name="connsiteY1" fmla="*/ 0 h 6857999"/>
              <a:gd name="connsiteX2" fmla="*/ 5997765 w 7899402"/>
              <a:gd name="connsiteY2" fmla="*/ 51113 h 6857999"/>
              <a:gd name="connsiteX3" fmla="*/ 7899402 w 7899402"/>
              <a:gd name="connsiteY3" fmla="*/ 3429002 h 6857999"/>
              <a:gd name="connsiteX4" fmla="*/ 5997765 w 7899402"/>
              <a:gd name="connsiteY4" fmla="*/ 6806892 h 6857999"/>
              <a:gd name="connsiteX5" fmla="*/ 5908881 w 7899402"/>
              <a:gd name="connsiteY5" fmla="*/ 6857999 h 6857999"/>
              <a:gd name="connsiteX6" fmla="*/ 1990522 w 7899402"/>
              <a:gd name="connsiteY6" fmla="*/ 6857999 h 6857999"/>
              <a:gd name="connsiteX7" fmla="*/ 1901637 w 7899402"/>
              <a:gd name="connsiteY7" fmla="*/ 6806892 h 6857999"/>
              <a:gd name="connsiteX8" fmla="*/ 0 w 7899402"/>
              <a:gd name="connsiteY8" fmla="*/ 3429002 h 6857999"/>
              <a:gd name="connsiteX9" fmla="*/ 1901637 w 7899402"/>
              <a:gd name="connsiteY9" fmla="*/ 5111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99402" h="6857999">
                <a:moveTo>
                  <a:pt x="1990530" y="0"/>
                </a:moveTo>
                <a:lnTo>
                  <a:pt x="5908872" y="0"/>
                </a:lnTo>
                <a:lnTo>
                  <a:pt x="5997765" y="51113"/>
                </a:lnTo>
                <a:cubicBezTo>
                  <a:pt x="7137841" y="743840"/>
                  <a:pt x="7899402" y="1997485"/>
                  <a:pt x="7899402" y="3429002"/>
                </a:cubicBezTo>
                <a:cubicBezTo>
                  <a:pt x="7899402" y="4860520"/>
                  <a:pt x="7137841" y="6114165"/>
                  <a:pt x="5997765" y="6806892"/>
                </a:cubicBezTo>
                <a:lnTo>
                  <a:pt x="5908881" y="6857999"/>
                </a:lnTo>
                <a:lnTo>
                  <a:pt x="1990522" y="6857999"/>
                </a:lnTo>
                <a:lnTo>
                  <a:pt x="1901637" y="6806892"/>
                </a:lnTo>
                <a:cubicBezTo>
                  <a:pt x="761561" y="6114165"/>
                  <a:pt x="0" y="4860520"/>
                  <a:pt x="0" y="3429002"/>
                </a:cubicBezTo>
                <a:cubicBezTo>
                  <a:pt x="0" y="1997485"/>
                  <a:pt x="761561" y="743840"/>
                  <a:pt x="1901637" y="51113"/>
                </a:cubicBezTo>
                <a:close/>
              </a:path>
            </a:pathLst>
          </a:custGeom>
          <a:solidFill>
            <a:schemeClr val="tx2">
              <a:lumMod val="90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5" hasCustomPrompt="1"/>
          </p:nvPr>
        </p:nvSpPr>
        <p:spPr>
          <a:xfrm>
            <a:off x="4262216" y="603000"/>
            <a:ext cx="7929784" cy="5652000"/>
          </a:xfrm>
          <a:custGeom>
            <a:avLst/>
            <a:gdLst>
              <a:gd name="connsiteX0" fmla="*/ 0 w 7929784"/>
              <a:gd name="connsiteY0" fmla="*/ 0 h 5652000"/>
              <a:gd name="connsiteX1" fmla="*/ 7929784 w 7929784"/>
              <a:gd name="connsiteY1" fmla="*/ 0 h 5652000"/>
              <a:gd name="connsiteX2" fmla="*/ 7929784 w 7929784"/>
              <a:gd name="connsiteY2" fmla="*/ 5652000 h 5652000"/>
              <a:gd name="connsiteX3" fmla="*/ 0 w 7929784"/>
              <a:gd name="connsiteY3" fmla="*/ 5652000 h 5652000"/>
              <a:gd name="connsiteX4" fmla="*/ 260651 w 7929784"/>
              <a:gd name="connsiteY4" fmla="*/ 5612220 h 5652000"/>
              <a:gd name="connsiteX5" fmla="*/ 2531485 w 7929784"/>
              <a:gd name="connsiteY5" fmla="*/ 2826000 h 5652000"/>
              <a:gd name="connsiteX6" fmla="*/ 260651 w 7929784"/>
              <a:gd name="connsiteY6" fmla="*/ 39780 h 56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29784" h="5652000">
                <a:moveTo>
                  <a:pt x="0" y="0"/>
                </a:moveTo>
                <a:lnTo>
                  <a:pt x="7929784" y="0"/>
                </a:lnTo>
                <a:lnTo>
                  <a:pt x="7929784" y="5652000"/>
                </a:lnTo>
                <a:lnTo>
                  <a:pt x="0" y="5652000"/>
                </a:lnTo>
                <a:lnTo>
                  <a:pt x="260651" y="5612220"/>
                </a:lnTo>
                <a:cubicBezTo>
                  <a:pt x="1556614" y="5347028"/>
                  <a:pt x="2531485" y="4200361"/>
                  <a:pt x="2531485" y="2826000"/>
                </a:cubicBezTo>
                <a:cubicBezTo>
                  <a:pt x="2531485" y="1451639"/>
                  <a:pt x="1556614" y="304972"/>
                  <a:pt x="260651" y="39780"/>
                </a:cubicBezTo>
                <a:close/>
              </a:path>
            </a:pathLst>
          </a:custGeom>
          <a:solidFill>
            <a:schemeClr val="tx1">
              <a:alpha val="9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53" name="Forme libre 12"/>
          <p:cNvSpPr txBox="1">
            <a:spLocks/>
          </p:cNvSpPr>
          <p:nvPr userDrawn="1"/>
        </p:nvSpPr>
        <p:spPr>
          <a:xfrm>
            <a:off x="948655" y="427954"/>
            <a:ext cx="6002092" cy="6002092"/>
          </a:xfrm>
          <a:custGeom>
            <a:avLst/>
            <a:gdLst>
              <a:gd name="connsiteX0" fmla="*/ 2988346 w 6002092"/>
              <a:gd name="connsiteY0" fmla="*/ 175406 h 6002092"/>
              <a:gd name="connsiteX1" fmla="*/ 162706 w 6002092"/>
              <a:gd name="connsiteY1" fmla="*/ 3001046 h 6002092"/>
              <a:gd name="connsiteX2" fmla="*/ 2988346 w 6002092"/>
              <a:gd name="connsiteY2" fmla="*/ 5826686 h 6002092"/>
              <a:gd name="connsiteX3" fmla="*/ 5813986 w 6002092"/>
              <a:gd name="connsiteY3" fmla="*/ 3001046 h 6002092"/>
              <a:gd name="connsiteX4" fmla="*/ 2988346 w 6002092"/>
              <a:gd name="connsiteY4" fmla="*/ 175406 h 6002092"/>
              <a:gd name="connsiteX5" fmla="*/ 3001046 w 6002092"/>
              <a:gd name="connsiteY5" fmla="*/ 0 h 6002092"/>
              <a:gd name="connsiteX6" fmla="*/ 6002092 w 6002092"/>
              <a:gd name="connsiteY6" fmla="*/ 3001046 h 6002092"/>
              <a:gd name="connsiteX7" fmla="*/ 3001046 w 6002092"/>
              <a:gd name="connsiteY7" fmla="*/ 6002092 h 6002092"/>
              <a:gd name="connsiteX8" fmla="*/ 0 w 6002092"/>
              <a:gd name="connsiteY8" fmla="*/ 3001046 h 6002092"/>
              <a:gd name="connsiteX9" fmla="*/ 3001046 w 6002092"/>
              <a:gd name="connsiteY9" fmla="*/ 0 h 600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02092" h="6002092">
                <a:moveTo>
                  <a:pt x="2988346" y="175406"/>
                </a:moveTo>
                <a:cubicBezTo>
                  <a:pt x="1427788" y="175406"/>
                  <a:pt x="162706" y="1440488"/>
                  <a:pt x="162706" y="3001046"/>
                </a:cubicBezTo>
                <a:cubicBezTo>
                  <a:pt x="162706" y="4561604"/>
                  <a:pt x="1427788" y="5826686"/>
                  <a:pt x="2988346" y="5826686"/>
                </a:cubicBezTo>
                <a:cubicBezTo>
                  <a:pt x="4548904" y="5826686"/>
                  <a:pt x="5813986" y="4561604"/>
                  <a:pt x="5813986" y="3001046"/>
                </a:cubicBezTo>
                <a:cubicBezTo>
                  <a:pt x="5813986" y="1440488"/>
                  <a:pt x="4548904" y="175406"/>
                  <a:pt x="2988346" y="175406"/>
                </a:cubicBezTo>
                <a:close/>
                <a:moveTo>
                  <a:pt x="3001046" y="0"/>
                </a:moveTo>
                <a:cubicBezTo>
                  <a:pt x="4658478" y="0"/>
                  <a:pt x="6002092" y="1343614"/>
                  <a:pt x="6002092" y="3001046"/>
                </a:cubicBezTo>
                <a:cubicBezTo>
                  <a:pt x="6002092" y="4658478"/>
                  <a:pt x="4658478" y="6002092"/>
                  <a:pt x="3001046" y="6002092"/>
                </a:cubicBezTo>
                <a:cubicBezTo>
                  <a:pt x="1343614" y="6002092"/>
                  <a:pt x="0" y="4658478"/>
                  <a:pt x="0" y="3001046"/>
                </a:cubicBezTo>
                <a:cubicBezTo>
                  <a:pt x="0" y="1343614"/>
                  <a:pt x="1343614" y="0"/>
                  <a:pt x="3001046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itre 73"/>
          <p:cNvSpPr>
            <a:spLocks noGrp="1"/>
          </p:cNvSpPr>
          <p:nvPr>
            <p:ph type="title"/>
          </p:nvPr>
        </p:nvSpPr>
        <p:spPr>
          <a:xfrm>
            <a:off x="7367451" y="1652690"/>
            <a:ext cx="4103825" cy="1234315"/>
          </a:xfrm>
        </p:spPr>
        <p:txBody>
          <a:bodyPr anchor="t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0" name="Espace réservé du texte 48"/>
          <p:cNvSpPr>
            <a:spLocks noGrp="1"/>
          </p:cNvSpPr>
          <p:nvPr>
            <p:ph type="body" sz="quarter" idx="16"/>
          </p:nvPr>
        </p:nvSpPr>
        <p:spPr>
          <a:xfrm>
            <a:off x="7367452" y="3734560"/>
            <a:ext cx="4103824" cy="123431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 b="0">
                <a:solidFill>
                  <a:schemeClr val="bg1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10900408" y="6439396"/>
            <a:ext cx="973592" cy="191409"/>
            <a:chOff x="10900408" y="6439396"/>
            <a:chExt cx="973592" cy="191409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10900408" y="6446005"/>
              <a:ext cx="135206" cy="167714"/>
            </a:xfrm>
            <a:custGeom>
              <a:avLst/>
              <a:gdLst>
                <a:gd name="T0" fmla="*/ 0 w 2271"/>
                <a:gd name="T1" fmla="*/ 0 h 2817"/>
                <a:gd name="T2" fmla="*/ 177 w 2271"/>
                <a:gd name="T3" fmla="*/ 0 h 2817"/>
                <a:gd name="T4" fmla="*/ 177 w 2271"/>
                <a:gd name="T5" fmla="*/ 1802 h 2817"/>
                <a:gd name="T6" fmla="*/ 1997 w 2271"/>
                <a:gd name="T7" fmla="*/ 0 h 2817"/>
                <a:gd name="T8" fmla="*/ 2235 w 2271"/>
                <a:gd name="T9" fmla="*/ 0 h 2817"/>
                <a:gd name="T10" fmla="*/ 1023 w 2271"/>
                <a:gd name="T11" fmla="*/ 1222 h 2817"/>
                <a:gd name="T12" fmla="*/ 2271 w 2271"/>
                <a:gd name="T13" fmla="*/ 2817 h 2817"/>
                <a:gd name="T14" fmla="*/ 2051 w 2271"/>
                <a:gd name="T15" fmla="*/ 2817 h 2817"/>
                <a:gd name="T16" fmla="*/ 881 w 2271"/>
                <a:gd name="T17" fmla="*/ 1345 h 2817"/>
                <a:gd name="T18" fmla="*/ 177 w 2271"/>
                <a:gd name="T19" fmla="*/ 2048 h 2817"/>
                <a:gd name="T20" fmla="*/ 177 w 2271"/>
                <a:gd name="T21" fmla="*/ 2806 h 2817"/>
                <a:gd name="T22" fmla="*/ 0 w 2271"/>
                <a:gd name="T23" fmla="*/ 2806 h 2817"/>
                <a:gd name="T24" fmla="*/ 0 w 2271"/>
                <a:gd name="T25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1" h="2817">
                  <a:moveTo>
                    <a:pt x="0" y="0"/>
                  </a:moveTo>
                  <a:lnTo>
                    <a:pt x="177" y="0"/>
                  </a:lnTo>
                  <a:lnTo>
                    <a:pt x="177" y="1802"/>
                  </a:lnTo>
                  <a:lnTo>
                    <a:pt x="1997" y="0"/>
                  </a:lnTo>
                  <a:lnTo>
                    <a:pt x="2235" y="0"/>
                  </a:lnTo>
                  <a:lnTo>
                    <a:pt x="1023" y="1222"/>
                  </a:lnTo>
                  <a:lnTo>
                    <a:pt x="2271" y="2817"/>
                  </a:lnTo>
                  <a:lnTo>
                    <a:pt x="2051" y="2817"/>
                  </a:lnTo>
                  <a:lnTo>
                    <a:pt x="881" y="1345"/>
                  </a:lnTo>
                  <a:lnTo>
                    <a:pt x="177" y="2048"/>
                  </a:lnTo>
                  <a:lnTo>
                    <a:pt x="177" y="2806"/>
                  </a:lnTo>
                  <a:lnTo>
                    <a:pt x="0" y="2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11220354" y="6446005"/>
              <a:ext cx="152888" cy="167714"/>
            </a:xfrm>
            <a:custGeom>
              <a:avLst/>
              <a:gdLst>
                <a:gd name="T0" fmla="*/ 0 w 2568"/>
                <a:gd name="T1" fmla="*/ 0 h 2817"/>
                <a:gd name="T2" fmla="*/ 217 w 2568"/>
                <a:gd name="T3" fmla="*/ 0 h 2817"/>
                <a:gd name="T4" fmla="*/ 1295 w 2568"/>
                <a:gd name="T5" fmla="*/ 1492 h 2817"/>
                <a:gd name="T6" fmla="*/ 2353 w 2568"/>
                <a:gd name="T7" fmla="*/ 0 h 2817"/>
                <a:gd name="T8" fmla="*/ 2568 w 2568"/>
                <a:gd name="T9" fmla="*/ 0 h 2817"/>
                <a:gd name="T10" fmla="*/ 1382 w 2568"/>
                <a:gd name="T11" fmla="*/ 1674 h 2817"/>
                <a:gd name="T12" fmla="*/ 1382 w 2568"/>
                <a:gd name="T13" fmla="*/ 2817 h 2817"/>
                <a:gd name="T14" fmla="*/ 1198 w 2568"/>
                <a:gd name="T15" fmla="*/ 2817 h 2817"/>
                <a:gd name="T16" fmla="*/ 1198 w 2568"/>
                <a:gd name="T17" fmla="*/ 1674 h 2817"/>
                <a:gd name="T18" fmla="*/ 0 w 2568"/>
                <a:gd name="T19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8" h="2817">
                  <a:moveTo>
                    <a:pt x="0" y="0"/>
                  </a:moveTo>
                  <a:lnTo>
                    <a:pt x="217" y="0"/>
                  </a:lnTo>
                  <a:lnTo>
                    <a:pt x="1295" y="1492"/>
                  </a:lnTo>
                  <a:lnTo>
                    <a:pt x="2353" y="0"/>
                  </a:lnTo>
                  <a:lnTo>
                    <a:pt x="2568" y="0"/>
                  </a:lnTo>
                  <a:lnTo>
                    <a:pt x="1382" y="1674"/>
                  </a:lnTo>
                  <a:lnTo>
                    <a:pt x="1382" y="2817"/>
                  </a:lnTo>
                  <a:lnTo>
                    <a:pt x="1198" y="2817"/>
                  </a:lnTo>
                  <a:lnTo>
                    <a:pt x="1198" y="16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11406762" y="6445290"/>
              <a:ext cx="134194" cy="168428"/>
            </a:xfrm>
            <a:custGeom>
              <a:avLst/>
              <a:gdLst>
                <a:gd name="T0" fmla="*/ 0 w 954"/>
                <a:gd name="T1" fmla="*/ 0 h 1195"/>
                <a:gd name="T2" fmla="*/ 282 w 954"/>
                <a:gd name="T3" fmla="*/ 0 h 1195"/>
                <a:gd name="T4" fmla="*/ 620 w 954"/>
                <a:gd name="T5" fmla="*/ 15 h 1195"/>
                <a:gd name="T6" fmla="*/ 921 w 954"/>
                <a:gd name="T7" fmla="*/ 339 h 1195"/>
                <a:gd name="T8" fmla="*/ 568 w 954"/>
                <a:gd name="T9" fmla="*/ 688 h 1195"/>
                <a:gd name="T10" fmla="*/ 954 w 954"/>
                <a:gd name="T11" fmla="*/ 1195 h 1195"/>
                <a:gd name="T12" fmla="*/ 857 w 954"/>
                <a:gd name="T13" fmla="*/ 1195 h 1195"/>
                <a:gd name="T14" fmla="*/ 475 w 954"/>
                <a:gd name="T15" fmla="*/ 688 h 1195"/>
                <a:gd name="T16" fmla="*/ 475 w 954"/>
                <a:gd name="T17" fmla="*/ 627 h 1195"/>
                <a:gd name="T18" fmla="*/ 847 w 954"/>
                <a:gd name="T19" fmla="*/ 358 h 1195"/>
                <a:gd name="T20" fmla="*/ 442 w 954"/>
                <a:gd name="T21" fmla="*/ 75 h 1195"/>
                <a:gd name="T22" fmla="*/ 78 w 954"/>
                <a:gd name="T23" fmla="*/ 75 h 1195"/>
                <a:gd name="T24" fmla="*/ 78 w 954"/>
                <a:gd name="T25" fmla="*/ 1195 h 1195"/>
                <a:gd name="T26" fmla="*/ 0 w 954"/>
                <a:gd name="T27" fmla="*/ 1195 h 1195"/>
                <a:gd name="T28" fmla="*/ 0 w 954"/>
                <a:gd name="T2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4" h="1195">
                  <a:moveTo>
                    <a:pt x="0" y="0"/>
                  </a:moveTo>
                  <a:cubicBezTo>
                    <a:pt x="0" y="0"/>
                    <a:pt x="250" y="1"/>
                    <a:pt x="282" y="0"/>
                  </a:cubicBezTo>
                  <a:cubicBezTo>
                    <a:pt x="314" y="0"/>
                    <a:pt x="541" y="2"/>
                    <a:pt x="620" y="15"/>
                  </a:cubicBezTo>
                  <a:cubicBezTo>
                    <a:pt x="772" y="40"/>
                    <a:pt x="914" y="138"/>
                    <a:pt x="921" y="339"/>
                  </a:cubicBezTo>
                  <a:cubicBezTo>
                    <a:pt x="933" y="673"/>
                    <a:pt x="568" y="688"/>
                    <a:pt x="568" y="688"/>
                  </a:cubicBezTo>
                  <a:cubicBezTo>
                    <a:pt x="954" y="1195"/>
                    <a:pt x="954" y="1195"/>
                    <a:pt x="954" y="1195"/>
                  </a:cubicBezTo>
                  <a:cubicBezTo>
                    <a:pt x="857" y="1195"/>
                    <a:pt x="857" y="1195"/>
                    <a:pt x="857" y="1195"/>
                  </a:cubicBezTo>
                  <a:cubicBezTo>
                    <a:pt x="475" y="688"/>
                    <a:pt x="475" y="688"/>
                    <a:pt x="475" y="688"/>
                  </a:cubicBezTo>
                  <a:cubicBezTo>
                    <a:pt x="475" y="627"/>
                    <a:pt x="475" y="627"/>
                    <a:pt x="475" y="627"/>
                  </a:cubicBezTo>
                  <a:cubicBezTo>
                    <a:pt x="475" y="627"/>
                    <a:pt x="847" y="635"/>
                    <a:pt x="847" y="358"/>
                  </a:cubicBezTo>
                  <a:cubicBezTo>
                    <a:pt x="847" y="40"/>
                    <a:pt x="471" y="77"/>
                    <a:pt x="442" y="75"/>
                  </a:cubicBezTo>
                  <a:cubicBezTo>
                    <a:pt x="416" y="74"/>
                    <a:pt x="78" y="75"/>
                    <a:pt x="78" y="75"/>
                  </a:cubicBezTo>
                  <a:cubicBezTo>
                    <a:pt x="78" y="1195"/>
                    <a:pt x="78" y="1195"/>
                    <a:pt x="78" y="1195"/>
                  </a:cubicBezTo>
                  <a:cubicBezTo>
                    <a:pt x="0" y="1195"/>
                    <a:pt x="0" y="1195"/>
                    <a:pt x="0" y="11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11574474" y="6446005"/>
              <a:ext cx="143244" cy="168428"/>
            </a:xfrm>
            <a:custGeom>
              <a:avLst/>
              <a:gdLst>
                <a:gd name="T0" fmla="*/ 0 w 1018"/>
                <a:gd name="T1" fmla="*/ 0 h 1195"/>
                <a:gd name="T2" fmla="*/ 74 w 1018"/>
                <a:gd name="T3" fmla="*/ 0 h 1195"/>
                <a:gd name="T4" fmla="*/ 74 w 1018"/>
                <a:gd name="T5" fmla="*/ 657 h 1195"/>
                <a:gd name="T6" fmla="*/ 487 w 1018"/>
                <a:gd name="T7" fmla="*/ 1122 h 1195"/>
                <a:gd name="T8" fmla="*/ 897 w 1018"/>
                <a:gd name="T9" fmla="*/ 683 h 1195"/>
                <a:gd name="T10" fmla="*/ 897 w 1018"/>
                <a:gd name="T11" fmla="*/ 0 h 1195"/>
                <a:gd name="T12" fmla="*/ 974 w 1018"/>
                <a:gd name="T13" fmla="*/ 0 h 1195"/>
                <a:gd name="T14" fmla="*/ 974 w 1018"/>
                <a:gd name="T15" fmla="*/ 616 h 1195"/>
                <a:gd name="T16" fmla="*/ 487 w 1018"/>
                <a:gd name="T17" fmla="*/ 1195 h 1195"/>
                <a:gd name="T18" fmla="*/ 0 w 1018"/>
                <a:gd name="T19" fmla="*/ 592 h 1195"/>
                <a:gd name="T20" fmla="*/ 0 w 1018"/>
                <a:gd name="T21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8" h="1195">
                  <a:moveTo>
                    <a:pt x="0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657"/>
                    <a:pt x="74" y="657"/>
                    <a:pt x="74" y="657"/>
                  </a:cubicBezTo>
                  <a:cubicBezTo>
                    <a:pt x="74" y="813"/>
                    <a:pt x="110" y="1122"/>
                    <a:pt x="487" y="1122"/>
                  </a:cubicBezTo>
                  <a:cubicBezTo>
                    <a:pt x="862" y="1122"/>
                    <a:pt x="897" y="856"/>
                    <a:pt x="897" y="683"/>
                  </a:cubicBezTo>
                  <a:cubicBezTo>
                    <a:pt x="897" y="590"/>
                    <a:pt x="897" y="0"/>
                    <a:pt x="897" y="0"/>
                  </a:cubicBezTo>
                  <a:cubicBezTo>
                    <a:pt x="974" y="0"/>
                    <a:pt x="974" y="0"/>
                    <a:pt x="974" y="0"/>
                  </a:cubicBezTo>
                  <a:cubicBezTo>
                    <a:pt x="974" y="616"/>
                    <a:pt x="974" y="616"/>
                    <a:pt x="974" y="616"/>
                  </a:cubicBezTo>
                  <a:cubicBezTo>
                    <a:pt x="974" y="767"/>
                    <a:pt x="1018" y="1195"/>
                    <a:pt x="487" y="1195"/>
                  </a:cubicBezTo>
                  <a:cubicBezTo>
                    <a:pt x="0" y="1195"/>
                    <a:pt x="0" y="795"/>
                    <a:pt x="0" y="5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11745998" y="6439396"/>
              <a:ext cx="128002" cy="191409"/>
            </a:xfrm>
            <a:custGeom>
              <a:avLst/>
              <a:gdLst>
                <a:gd name="T0" fmla="*/ 0 w 910"/>
                <a:gd name="T1" fmla="*/ 1046 h 1358"/>
                <a:gd name="T2" fmla="*/ 44 w 910"/>
                <a:gd name="T3" fmla="*/ 983 h 1358"/>
                <a:gd name="T4" fmla="*/ 472 w 910"/>
                <a:gd name="T5" fmla="*/ 1165 h 1358"/>
                <a:gd name="T6" fmla="*/ 802 w 910"/>
                <a:gd name="T7" fmla="*/ 897 h 1358"/>
                <a:gd name="T8" fmla="*/ 357 w 910"/>
                <a:gd name="T9" fmla="*/ 651 h 1358"/>
                <a:gd name="T10" fmla="*/ 53 w 910"/>
                <a:gd name="T11" fmla="*/ 288 h 1358"/>
                <a:gd name="T12" fmla="*/ 204 w 910"/>
                <a:gd name="T13" fmla="*/ 102 h 1358"/>
                <a:gd name="T14" fmla="*/ 843 w 910"/>
                <a:gd name="T15" fmla="*/ 189 h 1358"/>
                <a:gd name="T16" fmla="*/ 802 w 910"/>
                <a:gd name="T17" fmla="*/ 255 h 1358"/>
                <a:gd name="T18" fmla="*/ 438 w 910"/>
                <a:gd name="T19" fmla="*/ 117 h 1358"/>
                <a:gd name="T20" fmla="*/ 126 w 910"/>
                <a:gd name="T21" fmla="*/ 392 h 1358"/>
                <a:gd name="T22" fmla="*/ 473 w 910"/>
                <a:gd name="T23" fmla="*/ 604 h 1358"/>
                <a:gd name="T24" fmla="*/ 873 w 910"/>
                <a:gd name="T25" fmla="*/ 983 h 1358"/>
                <a:gd name="T26" fmla="*/ 0 w 910"/>
                <a:gd name="T27" fmla="*/ 104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1358">
                  <a:moveTo>
                    <a:pt x="0" y="1046"/>
                  </a:moveTo>
                  <a:cubicBezTo>
                    <a:pt x="44" y="983"/>
                    <a:pt x="44" y="983"/>
                    <a:pt x="44" y="983"/>
                  </a:cubicBezTo>
                  <a:cubicBezTo>
                    <a:pt x="44" y="983"/>
                    <a:pt x="189" y="1165"/>
                    <a:pt x="472" y="1165"/>
                  </a:cubicBezTo>
                  <a:cubicBezTo>
                    <a:pt x="754" y="1165"/>
                    <a:pt x="809" y="1012"/>
                    <a:pt x="802" y="897"/>
                  </a:cubicBezTo>
                  <a:cubicBezTo>
                    <a:pt x="795" y="764"/>
                    <a:pt x="703" y="725"/>
                    <a:pt x="357" y="651"/>
                  </a:cubicBezTo>
                  <a:cubicBezTo>
                    <a:pt x="63" y="589"/>
                    <a:pt x="23" y="428"/>
                    <a:pt x="53" y="288"/>
                  </a:cubicBezTo>
                  <a:cubicBezTo>
                    <a:pt x="66" y="230"/>
                    <a:pt x="112" y="152"/>
                    <a:pt x="204" y="102"/>
                  </a:cubicBezTo>
                  <a:cubicBezTo>
                    <a:pt x="359" y="19"/>
                    <a:pt x="613" y="0"/>
                    <a:pt x="843" y="189"/>
                  </a:cubicBezTo>
                  <a:cubicBezTo>
                    <a:pt x="802" y="255"/>
                    <a:pt x="802" y="255"/>
                    <a:pt x="802" y="255"/>
                  </a:cubicBezTo>
                  <a:cubicBezTo>
                    <a:pt x="802" y="255"/>
                    <a:pt x="654" y="113"/>
                    <a:pt x="438" y="117"/>
                  </a:cubicBezTo>
                  <a:cubicBezTo>
                    <a:pt x="223" y="121"/>
                    <a:pt x="102" y="236"/>
                    <a:pt x="126" y="392"/>
                  </a:cubicBezTo>
                  <a:cubicBezTo>
                    <a:pt x="145" y="511"/>
                    <a:pt x="216" y="537"/>
                    <a:pt x="473" y="604"/>
                  </a:cubicBezTo>
                  <a:cubicBezTo>
                    <a:pt x="751" y="676"/>
                    <a:pt x="910" y="712"/>
                    <a:pt x="873" y="983"/>
                  </a:cubicBezTo>
                  <a:cubicBezTo>
                    <a:pt x="833" y="1275"/>
                    <a:pt x="312" y="1358"/>
                    <a:pt x="0" y="104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11067229" y="6445088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11067229" y="6524032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1067229" y="6602918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pic>
        <p:nvPicPr>
          <p:cNvPr id="19" name="Espace réservé pour une image  8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81" r="21881"/>
          <a:stretch>
            <a:fillRect/>
          </a:stretch>
        </p:blipFill>
        <p:spPr>
          <a:xfrm>
            <a:off x="1105701" y="585000"/>
            <a:ext cx="5688000" cy="5688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4057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- Cou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3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2015 – Keyrus</a:t>
            </a:r>
          </a:p>
        </p:txBody>
      </p: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/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noProof="0" smtClean="0">
                <a:solidFill>
                  <a:schemeClr val="tx2">
                    <a:lumMod val="50000"/>
                  </a:schemeClr>
                </a:solidFill>
              </a:rPr>
              <a:t>‹N°›</a:t>
            </a:fld>
            <a:endParaRPr lang="fr-FR" sz="1100" noProof="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5877014" cy="0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 </a:t>
            </a:r>
            <a:endParaRPr lang="en-GB" dirty="0"/>
          </a:p>
        </p:txBody>
      </p:sp>
      <p:sp>
        <p:nvSpPr>
          <p:cNvPr id="49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 </a:t>
            </a:r>
            <a:endParaRPr lang="en-GB" dirty="0"/>
          </a:p>
        </p:txBody>
      </p:sp>
      <p:sp>
        <p:nvSpPr>
          <p:cNvPr id="50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 </a:t>
            </a:r>
            <a:endParaRPr lang="en-GB" dirty="0"/>
          </a:p>
        </p:txBody>
      </p:sp>
      <p:sp>
        <p:nvSpPr>
          <p:cNvPr id="51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 </a:t>
            </a:r>
            <a:endParaRPr lang="en-GB" dirty="0"/>
          </a:p>
        </p:txBody>
      </p:sp>
      <p:grpSp>
        <p:nvGrpSpPr>
          <p:cNvPr id="52" name="Groupe 51"/>
          <p:cNvGrpSpPr/>
          <p:nvPr userDrawn="1"/>
        </p:nvGrpSpPr>
        <p:grpSpPr>
          <a:xfrm>
            <a:off x="9907918" y="2909214"/>
            <a:ext cx="2019773" cy="619799"/>
            <a:chOff x="9907918" y="2909214"/>
            <a:chExt cx="2019773" cy="619799"/>
          </a:xfrm>
        </p:grpSpPr>
        <p:grpSp>
          <p:nvGrpSpPr>
            <p:cNvPr id="53" name="Groupe 52"/>
            <p:cNvGrpSpPr/>
            <p:nvPr/>
          </p:nvGrpSpPr>
          <p:grpSpPr>
            <a:xfrm>
              <a:off x="9907918" y="2909214"/>
              <a:ext cx="2018747" cy="396271"/>
              <a:chOff x="9907918" y="2909214"/>
              <a:chExt cx="2018747" cy="396271"/>
            </a:xfrm>
          </p:grpSpPr>
          <p:sp>
            <p:nvSpPr>
              <p:cNvPr id="67" name="Freeform 6"/>
              <p:cNvSpPr>
                <a:spLocks/>
              </p:cNvSpPr>
              <p:nvPr/>
            </p:nvSpPr>
            <p:spPr bwMode="auto">
              <a:xfrm>
                <a:off x="9907918" y="2922742"/>
                <a:ext cx="280426" cy="347416"/>
              </a:xfrm>
              <a:custGeom>
                <a:avLst/>
                <a:gdLst>
                  <a:gd name="T0" fmla="*/ 0 w 4747"/>
                  <a:gd name="T1" fmla="*/ 0 h 5881"/>
                  <a:gd name="T2" fmla="*/ 371 w 4747"/>
                  <a:gd name="T3" fmla="*/ 0 h 5881"/>
                  <a:gd name="T4" fmla="*/ 371 w 4747"/>
                  <a:gd name="T5" fmla="*/ 3763 h 5881"/>
                  <a:gd name="T6" fmla="*/ 4175 w 4747"/>
                  <a:gd name="T7" fmla="*/ 0 h 5881"/>
                  <a:gd name="T8" fmla="*/ 4671 w 4747"/>
                  <a:gd name="T9" fmla="*/ 0 h 5881"/>
                  <a:gd name="T10" fmla="*/ 2138 w 4747"/>
                  <a:gd name="T11" fmla="*/ 2553 h 5881"/>
                  <a:gd name="T12" fmla="*/ 4747 w 4747"/>
                  <a:gd name="T13" fmla="*/ 5881 h 5881"/>
                  <a:gd name="T14" fmla="*/ 4286 w 4747"/>
                  <a:gd name="T15" fmla="*/ 5881 h 5881"/>
                  <a:gd name="T16" fmla="*/ 1845 w 4747"/>
                  <a:gd name="T17" fmla="*/ 2808 h 5881"/>
                  <a:gd name="T18" fmla="*/ 371 w 4747"/>
                  <a:gd name="T19" fmla="*/ 4278 h 5881"/>
                  <a:gd name="T20" fmla="*/ 371 w 4747"/>
                  <a:gd name="T21" fmla="*/ 5855 h 5881"/>
                  <a:gd name="T22" fmla="*/ 0 w 4747"/>
                  <a:gd name="T23" fmla="*/ 5855 h 5881"/>
                  <a:gd name="T24" fmla="*/ 0 w 4747"/>
                  <a:gd name="T25" fmla="*/ 0 h 5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47" h="5881">
                    <a:moveTo>
                      <a:pt x="0" y="0"/>
                    </a:moveTo>
                    <a:lnTo>
                      <a:pt x="371" y="0"/>
                    </a:lnTo>
                    <a:lnTo>
                      <a:pt x="371" y="3763"/>
                    </a:lnTo>
                    <a:lnTo>
                      <a:pt x="4175" y="0"/>
                    </a:lnTo>
                    <a:lnTo>
                      <a:pt x="4671" y="0"/>
                    </a:lnTo>
                    <a:lnTo>
                      <a:pt x="2138" y="2553"/>
                    </a:lnTo>
                    <a:lnTo>
                      <a:pt x="4747" y="5881"/>
                    </a:lnTo>
                    <a:lnTo>
                      <a:pt x="4286" y="5881"/>
                    </a:lnTo>
                    <a:lnTo>
                      <a:pt x="1845" y="2808"/>
                    </a:lnTo>
                    <a:lnTo>
                      <a:pt x="371" y="4278"/>
                    </a:lnTo>
                    <a:lnTo>
                      <a:pt x="371" y="5855"/>
                    </a:lnTo>
                    <a:lnTo>
                      <a:pt x="0" y="58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69" name="Rectangle 7"/>
              <p:cNvSpPr>
                <a:spLocks noChangeArrowheads="1"/>
              </p:cNvSpPr>
              <p:nvPr/>
            </p:nvSpPr>
            <p:spPr bwMode="auto">
              <a:xfrm>
                <a:off x="10253916" y="2922742"/>
                <a:ext cx="247462" cy="206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81" name="Rectangle 8"/>
              <p:cNvSpPr>
                <a:spLocks noChangeArrowheads="1"/>
              </p:cNvSpPr>
              <p:nvPr/>
            </p:nvSpPr>
            <p:spPr bwMode="auto">
              <a:xfrm>
                <a:off x="10253916" y="3086083"/>
                <a:ext cx="247462" cy="206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82" name="Rectangle 9"/>
              <p:cNvSpPr>
                <a:spLocks noChangeArrowheads="1"/>
              </p:cNvSpPr>
              <p:nvPr/>
            </p:nvSpPr>
            <p:spPr bwMode="auto">
              <a:xfrm>
                <a:off x="10253916" y="3249600"/>
                <a:ext cx="247462" cy="2055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83" name="Freeform 10"/>
              <p:cNvSpPr>
                <a:spLocks/>
              </p:cNvSpPr>
              <p:nvPr/>
            </p:nvSpPr>
            <p:spPr bwMode="auto">
              <a:xfrm>
                <a:off x="10571500" y="2922742"/>
                <a:ext cx="316816" cy="347416"/>
              </a:xfrm>
              <a:custGeom>
                <a:avLst/>
                <a:gdLst>
                  <a:gd name="T0" fmla="*/ 0 w 5363"/>
                  <a:gd name="T1" fmla="*/ 0 h 5881"/>
                  <a:gd name="T2" fmla="*/ 451 w 5363"/>
                  <a:gd name="T3" fmla="*/ 0 h 5881"/>
                  <a:gd name="T4" fmla="*/ 2703 w 5363"/>
                  <a:gd name="T5" fmla="*/ 3115 h 5881"/>
                  <a:gd name="T6" fmla="*/ 4916 w 5363"/>
                  <a:gd name="T7" fmla="*/ 0 h 5881"/>
                  <a:gd name="T8" fmla="*/ 5363 w 5363"/>
                  <a:gd name="T9" fmla="*/ 0 h 5881"/>
                  <a:gd name="T10" fmla="*/ 2887 w 5363"/>
                  <a:gd name="T11" fmla="*/ 3496 h 5881"/>
                  <a:gd name="T12" fmla="*/ 2887 w 5363"/>
                  <a:gd name="T13" fmla="*/ 5881 h 5881"/>
                  <a:gd name="T14" fmla="*/ 2502 w 5363"/>
                  <a:gd name="T15" fmla="*/ 5881 h 5881"/>
                  <a:gd name="T16" fmla="*/ 2502 w 5363"/>
                  <a:gd name="T17" fmla="*/ 3496 h 5881"/>
                  <a:gd name="T18" fmla="*/ 0 w 5363"/>
                  <a:gd name="T19" fmla="*/ 0 h 5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63" h="5881">
                    <a:moveTo>
                      <a:pt x="0" y="0"/>
                    </a:moveTo>
                    <a:lnTo>
                      <a:pt x="451" y="0"/>
                    </a:lnTo>
                    <a:lnTo>
                      <a:pt x="2703" y="3115"/>
                    </a:lnTo>
                    <a:lnTo>
                      <a:pt x="4916" y="0"/>
                    </a:lnTo>
                    <a:lnTo>
                      <a:pt x="5363" y="0"/>
                    </a:lnTo>
                    <a:lnTo>
                      <a:pt x="2887" y="3496"/>
                    </a:lnTo>
                    <a:lnTo>
                      <a:pt x="2887" y="5881"/>
                    </a:lnTo>
                    <a:lnTo>
                      <a:pt x="2502" y="5881"/>
                    </a:lnTo>
                    <a:lnTo>
                      <a:pt x="2502" y="34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84" name="Freeform 11"/>
              <p:cNvSpPr>
                <a:spLocks/>
              </p:cNvSpPr>
              <p:nvPr/>
            </p:nvSpPr>
            <p:spPr bwMode="auto">
              <a:xfrm>
                <a:off x="10957669" y="2917543"/>
                <a:ext cx="278595" cy="352615"/>
              </a:xfrm>
              <a:custGeom>
                <a:avLst/>
                <a:gdLst>
                  <a:gd name="T0" fmla="*/ 0 w 1996"/>
                  <a:gd name="T1" fmla="*/ 1 h 2525"/>
                  <a:gd name="T2" fmla="*/ 591 w 1996"/>
                  <a:gd name="T3" fmla="*/ 1 h 2525"/>
                  <a:gd name="T4" fmla="*/ 1297 w 1996"/>
                  <a:gd name="T5" fmla="*/ 32 h 2525"/>
                  <a:gd name="T6" fmla="*/ 1926 w 1996"/>
                  <a:gd name="T7" fmla="*/ 736 h 2525"/>
                  <a:gd name="T8" fmla="*/ 1188 w 1996"/>
                  <a:gd name="T9" fmla="*/ 1466 h 2525"/>
                  <a:gd name="T10" fmla="*/ 1996 w 1996"/>
                  <a:gd name="T11" fmla="*/ 2525 h 2525"/>
                  <a:gd name="T12" fmla="*/ 1792 w 1996"/>
                  <a:gd name="T13" fmla="*/ 2525 h 2525"/>
                  <a:gd name="T14" fmla="*/ 994 w 1996"/>
                  <a:gd name="T15" fmla="*/ 1466 h 2525"/>
                  <a:gd name="T16" fmla="*/ 994 w 1996"/>
                  <a:gd name="T17" fmla="*/ 1338 h 2525"/>
                  <a:gd name="T18" fmla="*/ 1771 w 1996"/>
                  <a:gd name="T19" fmla="*/ 775 h 2525"/>
                  <a:gd name="T20" fmla="*/ 924 w 1996"/>
                  <a:gd name="T21" fmla="*/ 158 h 2525"/>
                  <a:gd name="T22" fmla="*/ 163 w 1996"/>
                  <a:gd name="T23" fmla="*/ 158 h 2525"/>
                  <a:gd name="T24" fmla="*/ 163 w 1996"/>
                  <a:gd name="T25" fmla="*/ 2525 h 2525"/>
                  <a:gd name="T26" fmla="*/ 0 w 1996"/>
                  <a:gd name="T27" fmla="*/ 2525 h 2525"/>
                  <a:gd name="T28" fmla="*/ 0 w 1996"/>
                  <a:gd name="T29" fmla="*/ 1 h 2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96" h="2525">
                    <a:moveTo>
                      <a:pt x="0" y="1"/>
                    </a:moveTo>
                    <a:cubicBezTo>
                      <a:pt x="0" y="1"/>
                      <a:pt x="524" y="2"/>
                      <a:pt x="591" y="1"/>
                    </a:cubicBezTo>
                    <a:cubicBezTo>
                      <a:pt x="658" y="0"/>
                      <a:pt x="1133" y="5"/>
                      <a:pt x="1297" y="32"/>
                    </a:cubicBezTo>
                    <a:cubicBezTo>
                      <a:pt x="1615" y="84"/>
                      <a:pt x="1910" y="317"/>
                      <a:pt x="1926" y="736"/>
                    </a:cubicBezTo>
                    <a:cubicBezTo>
                      <a:pt x="1952" y="1435"/>
                      <a:pt x="1188" y="1466"/>
                      <a:pt x="1188" y="1466"/>
                    </a:cubicBezTo>
                    <a:cubicBezTo>
                      <a:pt x="1996" y="2525"/>
                      <a:pt x="1996" y="2525"/>
                      <a:pt x="1996" y="2525"/>
                    </a:cubicBezTo>
                    <a:cubicBezTo>
                      <a:pt x="1792" y="2525"/>
                      <a:pt x="1792" y="2525"/>
                      <a:pt x="1792" y="2525"/>
                    </a:cubicBezTo>
                    <a:cubicBezTo>
                      <a:pt x="994" y="1466"/>
                      <a:pt x="994" y="1466"/>
                      <a:pt x="994" y="1466"/>
                    </a:cubicBezTo>
                    <a:cubicBezTo>
                      <a:pt x="994" y="1338"/>
                      <a:pt x="994" y="1338"/>
                      <a:pt x="994" y="1338"/>
                    </a:cubicBezTo>
                    <a:cubicBezTo>
                      <a:pt x="994" y="1338"/>
                      <a:pt x="1771" y="1355"/>
                      <a:pt x="1771" y="775"/>
                    </a:cubicBezTo>
                    <a:cubicBezTo>
                      <a:pt x="1771" y="111"/>
                      <a:pt x="986" y="161"/>
                      <a:pt x="924" y="158"/>
                    </a:cubicBezTo>
                    <a:cubicBezTo>
                      <a:pt x="872" y="155"/>
                      <a:pt x="163" y="158"/>
                      <a:pt x="163" y="158"/>
                    </a:cubicBezTo>
                    <a:cubicBezTo>
                      <a:pt x="163" y="2525"/>
                      <a:pt x="163" y="2525"/>
                      <a:pt x="163" y="2525"/>
                    </a:cubicBezTo>
                    <a:cubicBezTo>
                      <a:pt x="0" y="2525"/>
                      <a:pt x="0" y="2525"/>
                      <a:pt x="0" y="252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85" name="Freeform 12"/>
              <p:cNvSpPr>
                <a:spLocks/>
              </p:cNvSpPr>
              <p:nvPr/>
            </p:nvSpPr>
            <p:spPr bwMode="auto">
              <a:xfrm>
                <a:off x="11305676" y="2922742"/>
                <a:ext cx="296849" cy="348775"/>
              </a:xfrm>
              <a:custGeom>
                <a:avLst/>
                <a:gdLst>
                  <a:gd name="T0" fmla="*/ 0 w 2127"/>
                  <a:gd name="T1" fmla="*/ 0 h 2498"/>
                  <a:gd name="T2" fmla="*/ 155 w 2127"/>
                  <a:gd name="T3" fmla="*/ 0 h 2498"/>
                  <a:gd name="T4" fmla="*/ 155 w 2127"/>
                  <a:gd name="T5" fmla="*/ 1375 h 2498"/>
                  <a:gd name="T6" fmla="*/ 1017 w 2127"/>
                  <a:gd name="T7" fmla="*/ 2345 h 2498"/>
                  <a:gd name="T8" fmla="*/ 1874 w 2127"/>
                  <a:gd name="T9" fmla="*/ 1428 h 2498"/>
                  <a:gd name="T10" fmla="*/ 1863 w 2127"/>
                  <a:gd name="T11" fmla="*/ 0 h 2498"/>
                  <a:gd name="T12" fmla="*/ 2034 w 2127"/>
                  <a:gd name="T13" fmla="*/ 0 h 2498"/>
                  <a:gd name="T14" fmla="*/ 2034 w 2127"/>
                  <a:gd name="T15" fmla="*/ 1289 h 2498"/>
                  <a:gd name="T16" fmla="*/ 1017 w 2127"/>
                  <a:gd name="T17" fmla="*/ 2498 h 2498"/>
                  <a:gd name="T18" fmla="*/ 0 w 2127"/>
                  <a:gd name="T19" fmla="*/ 1239 h 2498"/>
                  <a:gd name="T20" fmla="*/ 0 w 2127"/>
                  <a:gd name="T21" fmla="*/ 0 h 2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27" h="2498">
                    <a:moveTo>
                      <a:pt x="0" y="0"/>
                    </a:moveTo>
                    <a:cubicBezTo>
                      <a:pt x="155" y="0"/>
                      <a:pt x="155" y="0"/>
                      <a:pt x="155" y="0"/>
                    </a:cubicBezTo>
                    <a:cubicBezTo>
                      <a:pt x="155" y="1375"/>
                      <a:pt x="155" y="1375"/>
                      <a:pt x="155" y="1375"/>
                    </a:cubicBezTo>
                    <a:cubicBezTo>
                      <a:pt x="155" y="1701"/>
                      <a:pt x="230" y="2345"/>
                      <a:pt x="1017" y="2345"/>
                    </a:cubicBezTo>
                    <a:cubicBezTo>
                      <a:pt x="1801" y="2345"/>
                      <a:pt x="1874" y="1790"/>
                      <a:pt x="1874" y="1428"/>
                    </a:cubicBezTo>
                    <a:cubicBezTo>
                      <a:pt x="1874" y="1234"/>
                      <a:pt x="1863" y="0"/>
                      <a:pt x="1863" y="0"/>
                    </a:cubicBezTo>
                    <a:cubicBezTo>
                      <a:pt x="2034" y="0"/>
                      <a:pt x="2034" y="0"/>
                      <a:pt x="2034" y="0"/>
                    </a:cubicBezTo>
                    <a:cubicBezTo>
                      <a:pt x="2034" y="1289"/>
                      <a:pt x="2034" y="1289"/>
                      <a:pt x="2034" y="1289"/>
                    </a:cubicBezTo>
                    <a:cubicBezTo>
                      <a:pt x="2034" y="1605"/>
                      <a:pt x="2127" y="2498"/>
                      <a:pt x="1017" y="2498"/>
                    </a:cubicBezTo>
                    <a:cubicBezTo>
                      <a:pt x="0" y="2498"/>
                      <a:pt x="0" y="1662"/>
                      <a:pt x="0" y="123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86" name="Freeform 13"/>
              <p:cNvSpPr>
                <a:spLocks/>
              </p:cNvSpPr>
              <p:nvPr/>
            </p:nvSpPr>
            <p:spPr bwMode="auto">
              <a:xfrm>
                <a:off x="11661185" y="2909214"/>
                <a:ext cx="265480" cy="396271"/>
              </a:xfrm>
              <a:custGeom>
                <a:avLst/>
                <a:gdLst>
                  <a:gd name="T0" fmla="*/ 0 w 1902"/>
                  <a:gd name="T1" fmla="*/ 2186 h 2838"/>
                  <a:gd name="T2" fmla="*/ 93 w 1902"/>
                  <a:gd name="T3" fmla="*/ 2054 h 2838"/>
                  <a:gd name="T4" fmla="*/ 986 w 1902"/>
                  <a:gd name="T5" fmla="*/ 2435 h 2838"/>
                  <a:gd name="T6" fmla="*/ 1677 w 1902"/>
                  <a:gd name="T7" fmla="*/ 1876 h 2838"/>
                  <a:gd name="T8" fmla="*/ 745 w 1902"/>
                  <a:gd name="T9" fmla="*/ 1362 h 2838"/>
                  <a:gd name="T10" fmla="*/ 112 w 1902"/>
                  <a:gd name="T11" fmla="*/ 602 h 2838"/>
                  <a:gd name="T12" fmla="*/ 427 w 1902"/>
                  <a:gd name="T13" fmla="*/ 214 h 2838"/>
                  <a:gd name="T14" fmla="*/ 1762 w 1902"/>
                  <a:gd name="T15" fmla="*/ 395 h 2838"/>
                  <a:gd name="T16" fmla="*/ 1677 w 1902"/>
                  <a:gd name="T17" fmla="*/ 532 h 2838"/>
                  <a:gd name="T18" fmla="*/ 916 w 1902"/>
                  <a:gd name="T19" fmla="*/ 245 h 2838"/>
                  <a:gd name="T20" fmla="*/ 264 w 1902"/>
                  <a:gd name="T21" fmla="*/ 819 h 2838"/>
                  <a:gd name="T22" fmla="*/ 989 w 1902"/>
                  <a:gd name="T23" fmla="*/ 1262 h 2838"/>
                  <a:gd name="T24" fmla="*/ 1825 w 1902"/>
                  <a:gd name="T25" fmla="*/ 2054 h 2838"/>
                  <a:gd name="T26" fmla="*/ 0 w 1902"/>
                  <a:gd name="T27" fmla="*/ 2186 h 2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02" h="2838">
                    <a:moveTo>
                      <a:pt x="0" y="2186"/>
                    </a:moveTo>
                    <a:cubicBezTo>
                      <a:pt x="93" y="2054"/>
                      <a:pt x="93" y="2054"/>
                      <a:pt x="93" y="2054"/>
                    </a:cubicBezTo>
                    <a:cubicBezTo>
                      <a:pt x="93" y="2054"/>
                      <a:pt x="396" y="2435"/>
                      <a:pt x="986" y="2435"/>
                    </a:cubicBezTo>
                    <a:cubicBezTo>
                      <a:pt x="1576" y="2435"/>
                      <a:pt x="1690" y="2116"/>
                      <a:pt x="1677" y="1876"/>
                    </a:cubicBezTo>
                    <a:cubicBezTo>
                      <a:pt x="1662" y="1596"/>
                      <a:pt x="1469" y="1516"/>
                      <a:pt x="745" y="1362"/>
                    </a:cubicBezTo>
                    <a:cubicBezTo>
                      <a:pt x="132" y="1231"/>
                      <a:pt x="49" y="894"/>
                      <a:pt x="112" y="602"/>
                    </a:cubicBezTo>
                    <a:cubicBezTo>
                      <a:pt x="138" y="480"/>
                      <a:pt x="233" y="318"/>
                      <a:pt x="427" y="214"/>
                    </a:cubicBezTo>
                    <a:cubicBezTo>
                      <a:pt x="749" y="39"/>
                      <a:pt x="1282" y="0"/>
                      <a:pt x="1762" y="395"/>
                    </a:cubicBezTo>
                    <a:cubicBezTo>
                      <a:pt x="1677" y="532"/>
                      <a:pt x="1677" y="532"/>
                      <a:pt x="1677" y="532"/>
                    </a:cubicBezTo>
                    <a:cubicBezTo>
                      <a:pt x="1677" y="532"/>
                      <a:pt x="1366" y="237"/>
                      <a:pt x="916" y="245"/>
                    </a:cubicBezTo>
                    <a:cubicBezTo>
                      <a:pt x="466" y="253"/>
                      <a:pt x="213" y="493"/>
                      <a:pt x="264" y="819"/>
                    </a:cubicBezTo>
                    <a:cubicBezTo>
                      <a:pt x="303" y="1068"/>
                      <a:pt x="452" y="1123"/>
                      <a:pt x="989" y="1262"/>
                    </a:cubicBezTo>
                    <a:cubicBezTo>
                      <a:pt x="1570" y="1413"/>
                      <a:pt x="1902" y="1487"/>
                      <a:pt x="1825" y="2054"/>
                    </a:cubicBezTo>
                    <a:cubicBezTo>
                      <a:pt x="1741" y="2665"/>
                      <a:pt x="652" y="2838"/>
                      <a:pt x="0" y="218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</p:grpSp>
        <p:grpSp>
          <p:nvGrpSpPr>
            <p:cNvPr id="54" name="Groupe 53"/>
            <p:cNvGrpSpPr/>
            <p:nvPr/>
          </p:nvGrpSpPr>
          <p:grpSpPr>
            <a:xfrm>
              <a:off x="11308283" y="3354544"/>
              <a:ext cx="619408" cy="174469"/>
              <a:chOff x="11308283" y="3354544"/>
              <a:chExt cx="619408" cy="174469"/>
            </a:xfrm>
          </p:grpSpPr>
          <p:sp>
            <p:nvSpPr>
              <p:cNvPr id="55" name="Freeform 13"/>
              <p:cNvSpPr>
                <a:spLocks noEditPoints="1"/>
              </p:cNvSpPr>
              <p:nvPr/>
            </p:nvSpPr>
            <p:spPr bwMode="auto">
              <a:xfrm>
                <a:off x="11308283" y="3354544"/>
                <a:ext cx="124620" cy="174469"/>
              </a:xfrm>
              <a:custGeom>
                <a:avLst/>
                <a:gdLst>
                  <a:gd name="T0" fmla="*/ 57 w 57"/>
                  <a:gd name="T1" fmla="*/ 78 h 79"/>
                  <a:gd name="T2" fmla="*/ 49 w 57"/>
                  <a:gd name="T3" fmla="*/ 78 h 79"/>
                  <a:gd name="T4" fmla="*/ 49 w 57"/>
                  <a:gd name="T5" fmla="*/ 66 h 79"/>
                  <a:gd name="T6" fmla="*/ 27 w 57"/>
                  <a:gd name="T7" fmla="*/ 79 h 79"/>
                  <a:gd name="T8" fmla="*/ 0 w 57"/>
                  <a:gd name="T9" fmla="*/ 50 h 79"/>
                  <a:gd name="T10" fmla="*/ 27 w 57"/>
                  <a:gd name="T11" fmla="*/ 22 h 79"/>
                  <a:gd name="T12" fmla="*/ 49 w 57"/>
                  <a:gd name="T13" fmla="*/ 35 h 79"/>
                  <a:gd name="T14" fmla="*/ 49 w 57"/>
                  <a:gd name="T15" fmla="*/ 0 h 79"/>
                  <a:gd name="T16" fmla="*/ 57 w 57"/>
                  <a:gd name="T17" fmla="*/ 0 h 79"/>
                  <a:gd name="T18" fmla="*/ 57 w 57"/>
                  <a:gd name="T19" fmla="*/ 78 h 79"/>
                  <a:gd name="T20" fmla="*/ 49 w 57"/>
                  <a:gd name="T21" fmla="*/ 51 h 79"/>
                  <a:gd name="T22" fmla="*/ 29 w 57"/>
                  <a:gd name="T23" fmla="*/ 30 h 79"/>
                  <a:gd name="T24" fmla="*/ 8 w 57"/>
                  <a:gd name="T25" fmla="*/ 51 h 79"/>
                  <a:gd name="T26" fmla="*/ 29 w 57"/>
                  <a:gd name="T27" fmla="*/ 71 h 79"/>
                  <a:gd name="T28" fmla="*/ 49 w 57"/>
                  <a:gd name="T29" fmla="*/ 5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79">
                    <a:moveTo>
                      <a:pt x="57" y="78"/>
                    </a:move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5" y="74"/>
                      <a:pt x="37" y="79"/>
                      <a:pt x="27" y="79"/>
                    </a:cubicBezTo>
                    <a:cubicBezTo>
                      <a:pt x="11" y="79"/>
                      <a:pt x="0" y="67"/>
                      <a:pt x="0" y="50"/>
                    </a:cubicBezTo>
                    <a:cubicBezTo>
                      <a:pt x="0" y="34"/>
                      <a:pt x="11" y="22"/>
                      <a:pt x="27" y="22"/>
                    </a:cubicBezTo>
                    <a:cubicBezTo>
                      <a:pt x="37" y="22"/>
                      <a:pt x="45" y="27"/>
                      <a:pt x="49" y="35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7" y="0"/>
                      <a:pt x="57" y="0"/>
                      <a:pt x="57" y="0"/>
                    </a:cubicBezTo>
                    <a:lnTo>
                      <a:pt x="57" y="78"/>
                    </a:lnTo>
                    <a:close/>
                    <a:moveTo>
                      <a:pt x="49" y="51"/>
                    </a:moveTo>
                    <a:cubicBezTo>
                      <a:pt x="49" y="38"/>
                      <a:pt x="40" y="30"/>
                      <a:pt x="29" y="30"/>
                    </a:cubicBezTo>
                    <a:cubicBezTo>
                      <a:pt x="17" y="30"/>
                      <a:pt x="8" y="38"/>
                      <a:pt x="8" y="51"/>
                    </a:cubicBezTo>
                    <a:cubicBezTo>
                      <a:pt x="8" y="63"/>
                      <a:pt x="17" y="71"/>
                      <a:pt x="29" y="71"/>
                    </a:cubicBezTo>
                    <a:cubicBezTo>
                      <a:pt x="40" y="71"/>
                      <a:pt x="49" y="63"/>
                      <a:pt x="49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56" name="Freeform 14"/>
              <p:cNvSpPr>
                <a:spLocks noEditPoints="1"/>
              </p:cNvSpPr>
              <p:nvPr/>
            </p:nvSpPr>
            <p:spPr bwMode="auto">
              <a:xfrm>
                <a:off x="11511366" y="3403469"/>
                <a:ext cx="103388" cy="125544"/>
              </a:xfrm>
              <a:custGeom>
                <a:avLst/>
                <a:gdLst>
                  <a:gd name="T0" fmla="*/ 39 w 47"/>
                  <a:gd name="T1" fmla="*/ 48 h 57"/>
                  <a:gd name="T2" fmla="*/ 19 w 47"/>
                  <a:gd name="T3" fmla="*/ 57 h 57"/>
                  <a:gd name="T4" fmla="*/ 0 w 47"/>
                  <a:gd name="T5" fmla="*/ 40 h 57"/>
                  <a:gd name="T6" fmla="*/ 21 w 47"/>
                  <a:gd name="T7" fmla="*/ 24 h 57"/>
                  <a:gd name="T8" fmla="*/ 39 w 47"/>
                  <a:gd name="T9" fmla="*/ 24 h 57"/>
                  <a:gd name="T10" fmla="*/ 39 w 47"/>
                  <a:gd name="T11" fmla="*/ 20 h 57"/>
                  <a:gd name="T12" fmla="*/ 24 w 47"/>
                  <a:gd name="T13" fmla="*/ 7 h 57"/>
                  <a:gd name="T14" fmla="*/ 6 w 47"/>
                  <a:gd name="T15" fmla="*/ 14 h 57"/>
                  <a:gd name="T16" fmla="*/ 3 w 47"/>
                  <a:gd name="T17" fmla="*/ 8 h 57"/>
                  <a:gd name="T18" fmla="*/ 26 w 47"/>
                  <a:gd name="T19" fmla="*/ 0 h 57"/>
                  <a:gd name="T20" fmla="*/ 47 w 47"/>
                  <a:gd name="T21" fmla="*/ 19 h 57"/>
                  <a:gd name="T22" fmla="*/ 47 w 47"/>
                  <a:gd name="T23" fmla="*/ 56 h 57"/>
                  <a:gd name="T24" fmla="*/ 39 w 47"/>
                  <a:gd name="T25" fmla="*/ 56 h 57"/>
                  <a:gd name="T26" fmla="*/ 39 w 47"/>
                  <a:gd name="T27" fmla="*/ 48 h 57"/>
                  <a:gd name="T28" fmla="*/ 39 w 47"/>
                  <a:gd name="T29" fmla="*/ 37 h 57"/>
                  <a:gd name="T30" fmla="*/ 39 w 47"/>
                  <a:gd name="T31" fmla="*/ 30 h 57"/>
                  <a:gd name="T32" fmla="*/ 22 w 47"/>
                  <a:gd name="T33" fmla="*/ 30 h 57"/>
                  <a:gd name="T34" fmla="*/ 8 w 47"/>
                  <a:gd name="T35" fmla="*/ 39 h 57"/>
                  <a:gd name="T36" fmla="*/ 20 w 47"/>
                  <a:gd name="T37" fmla="*/ 50 h 57"/>
                  <a:gd name="T38" fmla="*/ 39 w 47"/>
                  <a:gd name="T39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7" h="57">
                    <a:moveTo>
                      <a:pt x="39" y="48"/>
                    </a:moveTo>
                    <a:cubicBezTo>
                      <a:pt x="35" y="54"/>
                      <a:pt x="28" y="57"/>
                      <a:pt x="19" y="57"/>
                    </a:cubicBezTo>
                    <a:cubicBezTo>
                      <a:pt x="7" y="57"/>
                      <a:pt x="0" y="49"/>
                      <a:pt x="0" y="40"/>
                    </a:cubicBezTo>
                    <a:cubicBezTo>
                      <a:pt x="0" y="30"/>
                      <a:pt x="8" y="24"/>
                      <a:pt x="21" y="24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12"/>
                      <a:pt x="34" y="7"/>
                      <a:pt x="24" y="7"/>
                    </a:cubicBezTo>
                    <a:cubicBezTo>
                      <a:pt x="18" y="7"/>
                      <a:pt x="12" y="10"/>
                      <a:pt x="6" y="1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0" y="3"/>
                      <a:pt x="16" y="0"/>
                      <a:pt x="26" y="0"/>
                    </a:cubicBezTo>
                    <a:cubicBezTo>
                      <a:pt x="40" y="0"/>
                      <a:pt x="47" y="7"/>
                      <a:pt x="47" y="19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39" y="56"/>
                      <a:pt x="39" y="56"/>
                      <a:pt x="39" y="56"/>
                    </a:cubicBezTo>
                    <a:lnTo>
                      <a:pt x="39" y="48"/>
                    </a:lnTo>
                    <a:close/>
                    <a:moveTo>
                      <a:pt x="39" y="37"/>
                    </a:moveTo>
                    <a:cubicBezTo>
                      <a:pt x="39" y="30"/>
                      <a:pt x="39" y="30"/>
                      <a:pt x="39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12" y="30"/>
                      <a:pt x="8" y="33"/>
                      <a:pt x="8" y="39"/>
                    </a:cubicBezTo>
                    <a:cubicBezTo>
                      <a:pt x="8" y="46"/>
                      <a:pt x="13" y="50"/>
                      <a:pt x="20" y="50"/>
                    </a:cubicBezTo>
                    <a:cubicBezTo>
                      <a:pt x="30" y="50"/>
                      <a:pt x="37" y="45"/>
                      <a:pt x="39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5" name="Freeform 15"/>
              <p:cNvSpPr>
                <a:spLocks/>
              </p:cNvSpPr>
              <p:nvPr/>
            </p:nvSpPr>
            <p:spPr bwMode="auto">
              <a:xfrm>
                <a:off x="11686758" y="3374852"/>
                <a:ext cx="76618" cy="154161"/>
              </a:xfrm>
              <a:custGeom>
                <a:avLst/>
                <a:gdLst>
                  <a:gd name="T0" fmla="*/ 35 w 35"/>
                  <a:gd name="T1" fmla="*/ 66 h 70"/>
                  <a:gd name="T2" fmla="*/ 22 w 35"/>
                  <a:gd name="T3" fmla="*/ 70 h 70"/>
                  <a:gd name="T4" fmla="*/ 8 w 35"/>
                  <a:gd name="T5" fmla="*/ 54 h 70"/>
                  <a:gd name="T6" fmla="*/ 8 w 35"/>
                  <a:gd name="T7" fmla="*/ 22 h 70"/>
                  <a:gd name="T8" fmla="*/ 0 w 35"/>
                  <a:gd name="T9" fmla="*/ 22 h 70"/>
                  <a:gd name="T10" fmla="*/ 0 w 35"/>
                  <a:gd name="T11" fmla="*/ 15 h 70"/>
                  <a:gd name="T12" fmla="*/ 8 w 35"/>
                  <a:gd name="T13" fmla="*/ 15 h 70"/>
                  <a:gd name="T14" fmla="*/ 8 w 35"/>
                  <a:gd name="T15" fmla="*/ 0 h 70"/>
                  <a:gd name="T16" fmla="*/ 16 w 35"/>
                  <a:gd name="T17" fmla="*/ 0 h 70"/>
                  <a:gd name="T18" fmla="*/ 16 w 35"/>
                  <a:gd name="T19" fmla="*/ 15 h 70"/>
                  <a:gd name="T20" fmla="*/ 34 w 35"/>
                  <a:gd name="T21" fmla="*/ 15 h 70"/>
                  <a:gd name="T22" fmla="*/ 34 w 35"/>
                  <a:gd name="T23" fmla="*/ 22 h 70"/>
                  <a:gd name="T24" fmla="*/ 16 w 35"/>
                  <a:gd name="T25" fmla="*/ 22 h 70"/>
                  <a:gd name="T26" fmla="*/ 16 w 35"/>
                  <a:gd name="T27" fmla="*/ 52 h 70"/>
                  <a:gd name="T28" fmla="*/ 23 w 35"/>
                  <a:gd name="T29" fmla="*/ 62 h 70"/>
                  <a:gd name="T30" fmla="*/ 32 w 35"/>
                  <a:gd name="T31" fmla="*/ 59 h 70"/>
                  <a:gd name="T32" fmla="*/ 35 w 35"/>
                  <a:gd name="T33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70">
                    <a:moveTo>
                      <a:pt x="35" y="66"/>
                    </a:moveTo>
                    <a:cubicBezTo>
                      <a:pt x="31" y="68"/>
                      <a:pt x="27" y="70"/>
                      <a:pt x="22" y="70"/>
                    </a:cubicBezTo>
                    <a:cubicBezTo>
                      <a:pt x="14" y="70"/>
                      <a:pt x="8" y="65"/>
                      <a:pt x="8" y="54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9"/>
                      <a:pt x="19" y="62"/>
                      <a:pt x="23" y="62"/>
                    </a:cubicBezTo>
                    <a:cubicBezTo>
                      <a:pt x="26" y="62"/>
                      <a:pt x="29" y="61"/>
                      <a:pt x="32" y="59"/>
                    </a:cubicBezTo>
                    <a:lnTo>
                      <a:pt x="35" y="6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66" name="Freeform 16"/>
              <p:cNvSpPr>
                <a:spLocks noEditPoints="1"/>
              </p:cNvSpPr>
              <p:nvPr/>
            </p:nvSpPr>
            <p:spPr bwMode="auto">
              <a:xfrm>
                <a:off x="11822456" y="3403469"/>
                <a:ext cx="105235" cy="125544"/>
              </a:xfrm>
              <a:custGeom>
                <a:avLst/>
                <a:gdLst>
                  <a:gd name="T0" fmla="*/ 40 w 48"/>
                  <a:gd name="T1" fmla="*/ 48 h 57"/>
                  <a:gd name="T2" fmla="*/ 19 w 48"/>
                  <a:gd name="T3" fmla="*/ 57 h 57"/>
                  <a:gd name="T4" fmla="*/ 0 w 48"/>
                  <a:gd name="T5" fmla="*/ 40 h 57"/>
                  <a:gd name="T6" fmla="*/ 21 w 48"/>
                  <a:gd name="T7" fmla="*/ 24 h 57"/>
                  <a:gd name="T8" fmla="*/ 40 w 48"/>
                  <a:gd name="T9" fmla="*/ 24 h 57"/>
                  <a:gd name="T10" fmla="*/ 40 w 48"/>
                  <a:gd name="T11" fmla="*/ 20 h 57"/>
                  <a:gd name="T12" fmla="*/ 25 w 48"/>
                  <a:gd name="T13" fmla="*/ 7 h 57"/>
                  <a:gd name="T14" fmla="*/ 7 w 48"/>
                  <a:gd name="T15" fmla="*/ 14 h 57"/>
                  <a:gd name="T16" fmla="*/ 3 w 48"/>
                  <a:gd name="T17" fmla="*/ 8 h 57"/>
                  <a:gd name="T18" fmla="*/ 26 w 48"/>
                  <a:gd name="T19" fmla="*/ 0 h 57"/>
                  <a:gd name="T20" fmla="*/ 48 w 48"/>
                  <a:gd name="T21" fmla="*/ 19 h 57"/>
                  <a:gd name="T22" fmla="*/ 48 w 48"/>
                  <a:gd name="T23" fmla="*/ 56 h 57"/>
                  <a:gd name="T24" fmla="*/ 40 w 48"/>
                  <a:gd name="T25" fmla="*/ 56 h 57"/>
                  <a:gd name="T26" fmla="*/ 40 w 48"/>
                  <a:gd name="T27" fmla="*/ 48 h 57"/>
                  <a:gd name="T28" fmla="*/ 40 w 48"/>
                  <a:gd name="T29" fmla="*/ 37 h 57"/>
                  <a:gd name="T30" fmla="*/ 40 w 48"/>
                  <a:gd name="T31" fmla="*/ 30 h 57"/>
                  <a:gd name="T32" fmla="*/ 22 w 48"/>
                  <a:gd name="T33" fmla="*/ 30 h 57"/>
                  <a:gd name="T34" fmla="*/ 8 w 48"/>
                  <a:gd name="T35" fmla="*/ 39 h 57"/>
                  <a:gd name="T36" fmla="*/ 21 w 48"/>
                  <a:gd name="T37" fmla="*/ 50 h 57"/>
                  <a:gd name="T38" fmla="*/ 40 w 48"/>
                  <a:gd name="T39" fmla="*/ 3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57">
                    <a:moveTo>
                      <a:pt x="40" y="48"/>
                    </a:moveTo>
                    <a:cubicBezTo>
                      <a:pt x="35" y="54"/>
                      <a:pt x="28" y="57"/>
                      <a:pt x="19" y="57"/>
                    </a:cubicBezTo>
                    <a:cubicBezTo>
                      <a:pt x="8" y="57"/>
                      <a:pt x="0" y="49"/>
                      <a:pt x="0" y="40"/>
                    </a:cubicBezTo>
                    <a:cubicBezTo>
                      <a:pt x="0" y="30"/>
                      <a:pt x="8" y="24"/>
                      <a:pt x="21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12"/>
                      <a:pt x="35" y="7"/>
                      <a:pt x="25" y="7"/>
                    </a:cubicBezTo>
                    <a:cubicBezTo>
                      <a:pt x="19" y="7"/>
                      <a:pt x="13" y="10"/>
                      <a:pt x="7" y="14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1" y="3"/>
                      <a:pt x="17" y="0"/>
                      <a:pt x="26" y="0"/>
                    </a:cubicBezTo>
                    <a:cubicBezTo>
                      <a:pt x="40" y="0"/>
                      <a:pt x="48" y="7"/>
                      <a:pt x="48" y="19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0" y="56"/>
                      <a:pt x="40" y="56"/>
                      <a:pt x="40" y="56"/>
                    </a:cubicBezTo>
                    <a:lnTo>
                      <a:pt x="40" y="48"/>
                    </a:lnTo>
                    <a:close/>
                    <a:moveTo>
                      <a:pt x="40" y="37"/>
                    </a:moveTo>
                    <a:cubicBezTo>
                      <a:pt x="40" y="30"/>
                      <a:pt x="40" y="30"/>
                      <a:pt x="40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13" y="30"/>
                      <a:pt x="8" y="33"/>
                      <a:pt x="8" y="39"/>
                    </a:cubicBezTo>
                    <a:cubicBezTo>
                      <a:pt x="8" y="46"/>
                      <a:pt x="13" y="50"/>
                      <a:pt x="21" y="50"/>
                    </a:cubicBezTo>
                    <a:cubicBezTo>
                      <a:pt x="30" y="50"/>
                      <a:pt x="38" y="45"/>
                      <a:pt x="40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</p:grpSp>
      <p:grpSp>
        <p:nvGrpSpPr>
          <p:cNvPr id="33" name="Groupe 32"/>
          <p:cNvGrpSpPr/>
          <p:nvPr userDrawn="1"/>
        </p:nvGrpSpPr>
        <p:grpSpPr>
          <a:xfrm>
            <a:off x="0" y="1937276"/>
            <a:ext cx="417600" cy="394425"/>
            <a:chOff x="252413" y="452351"/>
            <a:chExt cx="417600" cy="394425"/>
          </a:xfrm>
        </p:grpSpPr>
        <p:cxnSp>
          <p:nvCxnSpPr>
            <p:cNvPr id="34" name="Connecteur droit 33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7867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s + fond no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 10"/>
          <p:cNvSpPr txBox="1">
            <a:spLocks/>
          </p:cNvSpPr>
          <p:nvPr userDrawn="1"/>
        </p:nvSpPr>
        <p:spPr>
          <a:xfrm>
            <a:off x="0" y="1"/>
            <a:ext cx="7899402" cy="6857999"/>
          </a:xfrm>
          <a:custGeom>
            <a:avLst/>
            <a:gdLst>
              <a:gd name="connsiteX0" fmla="*/ 1990530 w 7899402"/>
              <a:gd name="connsiteY0" fmla="*/ 0 h 6857999"/>
              <a:gd name="connsiteX1" fmla="*/ 5908872 w 7899402"/>
              <a:gd name="connsiteY1" fmla="*/ 0 h 6857999"/>
              <a:gd name="connsiteX2" fmla="*/ 5997765 w 7899402"/>
              <a:gd name="connsiteY2" fmla="*/ 51113 h 6857999"/>
              <a:gd name="connsiteX3" fmla="*/ 7899402 w 7899402"/>
              <a:gd name="connsiteY3" fmla="*/ 3429002 h 6857999"/>
              <a:gd name="connsiteX4" fmla="*/ 5997765 w 7899402"/>
              <a:gd name="connsiteY4" fmla="*/ 6806892 h 6857999"/>
              <a:gd name="connsiteX5" fmla="*/ 5908881 w 7899402"/>
              <a:gd name="connsiteY5" fmla="*/ 6857999 h 6857999"/>
              <a:gd name="connsiteX6" fmla="*/ 1990522 w 7899402"/>
              <a:gd name="connsiteY6" fmla="*/ 6857999 h 6857999"/>
              <a:gd name="connsiteX7" fmla="*/ 1901637 w 7899402"/>
              <a:gd name="connsiteY7" fmla="*/ 6806892 h 6857999"/>
              <a:gd name="connsiteX8" fmla="*/ 0 w 7899402"/>
              <a:gd name="connsiteY8" fmla="*/ 3429002 h 6857999"/>
              <a:gd name="connsiteX9" fmla="*/ 1901637 w 7899402"/>
              <a:gd name="connsiteY9" fmla="*/ 5111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99402" h="6857999">
                <a:moveTo>
                  <a:pt x="1990530" y="0"/>
                </a:moveTo>
                <a:lnTo>
                  <a:pt x="5908872" y="0"/>
                </a:lnTo>
                <a:lnTo>
                  <a:pt x="5997765" y="51113"/>
                </a:lnTo>
                <a:cubicBezTo>
                  <a:pt x="7137841" y="743840"/>
                  <a:pt x="7899402" y="1997485"/>
                  <a:pt x="7899402" y="3429002"/>
                </a:cubicBezTo>
                <a:cubicBezTo>
                  <a:pt x="7899402" y="4860520"/>
                  <a:pt x="7137841" y="6114165"/>
                  <a:pt x="5997765" y="6806892"/>
                </a:cubicBezTo>
                <a:lnTo>
                  <a:pt x="5908881" y="6857999"/>
                </a:lnTo>
                <a:lnTo>
                  <a:pt x="1990522" y="6857999"/>
                </a:lnTo>
                <a:lnTo>
                  <a:pt x="1901637" y="6806892"/>
                </a:lnTo>
                <a:cubicBezTo>
                  <a:pt x="761561" y="6114165"/>
                  <a:pt x="0" y="4860520"/>
                  <a:pt x="0" y="3429002"/>
                </a:cubicBezTo>
                <a:cubicBezTo>
                  <a:pt x="0" y="1997485"/>
                  <a:pt x="761561" y="743840"/>
                  <a:pt x="1901637" y="51113"/>
                </a:cubicBezTo>
                <a:close/>
              </a:path>
            </a:pathLst>
          </a:custGeom>
          <a:solidFill>
            <a:schemeClr val="tx2">
              <a:lumMod val="90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5" hasCustomPrompt="1"/>
          </p:nvPr>
        </p:nvSpPr>
        <p:spPr>
          <a:xfrm>
            <a:off x="4262216" y="603000"/>
            <a:ext cx="7929784" cy="5652000"/>
          </a:xfrm>
          <a:custGeom>
            <a:avLst/>
            <a:gdLst>
              <a:gd name="connsiteX0" fmla="*/ 0 w 7929784"/>
              <a:gd name="connsiteY0" fmla="*/ 0 h 5652000"/>
              <a:gd name="connsiteX1" fmla="*/ 7929784 w 7929784"/>
              <a:gd name="connsiteY1" fmla="*/ 0 h 5652000"/>
              <a:gd name="connsiteX2" fmla="*/ 7929784 w 7929784"/>
              <a:gd name="connsiteY2" fmla="*/ 5652000 h 5652000"/>
              <a:gd name="connsiteX3" fmla="*/ 0 w 7929784"/>
              <a:gd name="connsiteY3" fmla="*/ 5652000 h 5652000"/>
              <a:gd name="connsiteX4" fmla="*/ 260651 w 7929784"/>
              <a:gd name="connsiteY4" fmla="*/ 5612220 h 5652000"/>
              <a:gd name="connsiteX5" fmla="*/ 2531485 w 7929784"/>
              <a:gd name="connsiteY5" fmla="*/ 2826000 h 5652000"/>
              <a:gd name="connsiteX6" fmla="*/ 260651 w 7929784"/>
              <a:gd name="connsiteY6" fmla="*/ 39780 h 56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29784" h="5652000">
                <a:moveTo>
                  <a:pt x="0" y="0"/>
                </a:moveTo>
                <a:lnTo>
                  <a:pt x="7929784" y="0"/>
                </a:lnTo>
                <a:lnTo>
                  <a:pt x="7929784" y="5652000"/>
                </a:lnTo>
                <a:lnTo>
                  <a:pt x="0" y="5652000"/>
                </a:lnTo>
                <a:lnTo>
                  <a:pt x="260651" y="5612220"/>
                </a:lnTo>
                <a:cubicBezTo>
                  <a:pt x="1556614" y="5347028"/>
                  <a:pt x="2531485" y="4200361"/>
                  <a:pt x="2531485" y="2826000"/>
                </a:cubicBezTo>
                <a:cubicBezTo>
                  <a:pt x="2531485" y="1451639"/>
                  <a:pt x="1556614" y="304972"/>
                  <a:pt x="260651" y="3978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53" name="Forme libre 12"/>
          <p:cNvSpPr txBox="1">
            <a:spLocks/>
          </p:cNvSpPr>
          <p:nvPr userDrawn="1"/>
        </p:nvSpPr>
        <p:spPr>
          <a:xfrm>
            <a:off x="948655" y="427954"/>
            <a:ext cx="6002092" cy="6002092"/>
          </a:xfrm>
          <a:custGeom>
            <a:avLst/>
            <a:gdLst>
              <a:gd name="connsiteX0" fmla="*/ 2988346 w 6002092"/>
              <a:gd name="connsiteY0" fmla="*/ 175406 h 6002092"/>
              <a:gd name="connsiteX1" fmla="*/ 162706 w 6002092"/>
              <a:gd name="connsiteY1" fmla="*/ 3001046 h 6002092"/>
              <a:gd name="connsiteX2" fmla="*/ 2988346 w 6002092"/>
              <a:gd name="connsiteY2" fmla="*/ 5826686 h 6002092"/>
              <a:gd name="connsiteX3" fmla="*/ 5813986 w 6002092"/>
              <a:gd name="connsiteY3" fmla="*/ 3001046 h 6002092"/>
              <a:gd name="connsiteX4" fmla="*/ 2988346 w 6002092"/>
              <a:gd name="connsiteY4" fmla="*/ 175406 h 6002092"/>
              <a:gd name="connsiteX5" fmla="*/ 3001046 w 6002092"/>
              <a:gd name="connsiteY5" fmla="*/ 0 h 6002092"/>
              <a:gd name="connsiteX6" fmla="*/ 6002092 w 6002092"/>
              <a:gd name="connsiteY6" fmla="*/ 3001046 h 6002092"/>
              <a:gd name="connsiteX7" fmla="*/ 3001046 w 6002092"/>
              <a:gd name="connsiteY7" fmla="*/ 6002092 h 6002092"/>
              <a:gd name="connsiteX8" fmla="*/ 0 w 6002092"/>
              <a:gd name="connsiteY8" fmla="*/ 3001046 h 6002092"/>
              <a:gd name="connsiteX9" fmla="*/ 3001046 w 6002092"/>
              <a:gd name="connsiteY9" fmla="*/ 0 h 600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02092" h="6002092">
                <a:moveTo>
                  <a:pt x="2988346" y="175406"/>
                </a:moveTo>
                <a:cubicBezTo>
                  <a:pt x="1427788" y="175406"/>
                  <a:pt x="162706" y="1440488"/>
                  <a:pt x="162706" y="3001046"/>
                </a:cubicBezTo>
                <a:cubicBezTo>
                  <a:pt x="162706" y="4561604"/>
                  <a:pt x="1427788" y="5826686"/>
                  <a:pt x="2988346" y="5826686"/>
                </a:cubicBezTo>
                <a:cubicBezTo>
                  <a:pt x="4548904" y="5826686"/>
                  <a:pt x="5813986" y="4561604"/>
                  <a:pt x="5813986" y="3001046"/>
                </a:cubicBezTo>
                <a:cubicBezTo>
                  <a:pt x="5813986" y="1440488"/>
                  <a:pt x="4548904" y="175406"/>
                  <a:pt x="2988346" y="175406"/>
                </a:cubicBezTo>
                <a:close/>
                <a:moveTo>
                  <a:pt x="3001046" y="0"/>
                </a:moveTo>
                <a:cubicBezTo>
                  <a:pt x="4658478" y="0"/>
                  <a:pt x="6002092" y="1343614"/>
                  <a:pt x="6002092" y="3001046"/>
                </a:cubicBezTo>
                <a:cubicBezTo>
                  <a:pt x="6002092" y="4658478"/>
                  <a:pt x="4658478" y="6002092"/>
                  <a:pt x="3001046" y="6002092"/>
                </a:cubicBezTo>
                <a:cubicBezTo>
                  <a:pt x="1343614" y="6002092"/>
                  <a:pt x="0" y="4658478"/>
                  <a:pt x="0" y="3001046"/>
                </a:cubicBezTo>
                <a:cubicBezTo>
                  <a:pt x="0" y="1343614"/>
                  <a:pt x="1343614" y="0"/>
                  <a:pt x="3001046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itre 73"/>
          <p:cNvSpPr>
            <a:spLocks noGrp="1"/>
          </p:cNvSpPr>
          <p:nvPr>
            <p:ph type="title"/>
          </p:nvPr>
        </p:nvSpPr>
        <p:spPr>
          <a:xfrm>
            <a:off x="7367451" y="1652690"/>
            <a:ext cx="4103825" cy="1234315"/>
          </a:xfrm>
        </p:spPr>
        <p:txBody>
          <a:bodyPr anchor="t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0" name="Espace réservé du texte 48"/>
          <p:cNvSpPr>
            <a:spLocks noGrp="1"/>
          </p:cNvSpPr>
          <p:nvPr>
            <p:ph type="body" sz="quarter" idx="16"/>
          </p:nvPr>
        </p:nvSpPr>
        <p:spPr>
          <a:xfrm>
            <a:off x="7367452" y="3734560"/>
            <a:ext cx="4103824" cy="55399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 b="0">
                <a:solidFill>
                  <a:schemeClr val="tx2">
                    <a:lumMod val="2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10900408" y="6439396"/>
            <a:ext cx="973592" cy="191409"/>
            <a:chOff x="10900408" y="6439396"/>
            <a:chExt cx="973592" cy="191409"/>
          </a:xfrm>
          <a:solidFill>
            <a:schemeClr val="bg1"/>
          </a:solidFill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10900408" y="6446005"/>
              <a:ext cx="135206" cy="167714"/>
            </a:xfrm>
            <a:custGeom>
              <a:avLst/>
              <a:gdLst>
                <a:gd name="T0" fmla="*/ 0 w 2271"/>
                <a:gd name="T1" fmla="*/ 0 h 2817"/>
                <a:gd name="T2" fmla="*/ 177 w 2271"/>
                <a:gd name="T3" fmla="*/ 0 h 2817"/>
                <a:gd name="T4" fmla="*/ 177 w 2271"/>
                <a:gd name="T5" fmla="*/ 1802 h 2817"/>
                <a:gd name="T6" fmla="*/ 1997 w 2271"/>
                <a:gd name="T7" fmla="*/ 0 h 2817"/>
                <a:gd name="T8" fmla="*/ 2235 w 2271"/>
                <a:gd name="T9" fmla="*/ 0 h 2817"/>
                <a:gd name="T10" fmla="*/ 1023 w 2271"/>
                <a:gd name="T11" fmla="*/ 1222 h 2817"/>
                <a:gd name="T12" fmla="*/ 2271 w 2271"/>
                <a:gd name="T13" fmla="*/ 2817 h 2817"/>
                <a:gd name="T14" fmla="*/ 2051 w 2271"/>
                <a:gd name="T15" fmla="*/ 2817 h 2817"/>
                <a:gd name="T16" fmla="*/ 881 w 2271"/>
                <a:gd name="T17" fmla="*/ 1345 h 2817"/>
                <a:gd name="T18" fmla="*/ 177 w 2271"/>
                <a:gd name="T19" fmla="*/ 2048 h 2817"/>
                <a:gd name="T20" fmla="*/ 177 w 2271"/>
                <a:gd name="T21" fmla="*/ 2806 h 2817"/>
                <a:gd name="T22" fmla="*/ 0 w 2271"/>
                <a:gd name="T23" fmla="*/ 2806 h 2817"/>
                <a:gd name="T24" fmla="*/ 0 w 2271"/>
                <a:gd name="T25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1" h="2817">
                  <a:moveTo>
                    <a:pt x="0" y="0"/>
                  </a:moveTo>
                  <a:lnTo>
                    <a:pt x="177" y="0"/>
                  </a:lnTo>
                  <a:lnTo>
                    <a:pt x="177" y="1802"/>
                  </a:lnTo>
                  <a:lnTo>
                    <a:pt x="1997" y="0"/>
                  </a:lnTo>
                  <a:lnTo>
                    <a:pt x="2235" y="0"/>
                  </a:lnTo>
                  <a:lnTo>
                    <a:pt x="1023" y="1222"/>
                  </a:lnTo>
                  <a:lnTo>
                    <a:pt x="2271" y="2817"/>
                  </a:lnTo>
                  <a:lnTo>
                    <a:pt x="2051" y="2817"/>
                  </a:lnTo>
                  <a:lnTo>
                    <a:pt x="881" y="1345"/>
                  </a:lnTo>
                  <a:lnTo>
                    <a:pt x="177" y="2048"/>
                  </a:lnTo>
                  <a:lnTo>
                    <a:pt x="177" y="2806"/>
                  </a:lnTo>
                  <a:lnTo>
                    <a:pt x="0" y="28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11220354" y="6446005"/>
              <a:ext cx="152888" cy="167714"/>
            </a:xfrm>
            <a:custGeom>
              <a:avLst/>
              <a:gdLst>
                <a:gd name="T0" fmla="*/ 0 w 2568"/>
                <a:gd name="T1" fmla="*/ 0 h 2817"/>
                <a:gd name="T2" fmla="*/ 217 w 2568"/>
                <a:gd name="T3" fmla="*/ 0 h 2817"/>
                <a:gd name="T4" fmla="*/ 1295 w 2568"/>
                <a:gd name="T5" fmla="*/ 1492 h 2817"/>
                <a:gd name="T6" fmla="*/ 2353 w 2568"/>
                <a:gd name="T7" fmla="*/ 0 h 2817"/>
                <a:gd name="T8" fmla="*/ 2568 w 2568"/>
                <a:gd name="T9" fmla="*/ 0 h 2817"/>
                <a:gd name="T10" fmla="*/ 1382 w 2568"/>
                <a:gd name="T11" fmla="*/ 1674 h 2817"/>
                <a:gd name="T12" fmla="*/ 1382 w 2568"/>
                <a:gd name="T13" fmla="*/ 2817 h 2817"/>
                <a:gd name="T14" fmla="*/ 1198 w 2568"/>
                <a:gd name="T15" fmla="*/ 2817 h 2817"/>
                <a:gd name="T16" fmla="*/ 1198 w 2568"/>
                <a:gd name="T17" fmla="*/ 1674 h 2817"/>
                <a:gd name="T18" fmla="*/ 0 w 2568"/>
                <a:gd name="T19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8" h="2817">
                  <a:moveTo>
                    <a:pt x="0" y="0"/>
                  </a:moveTo>
                  <a:lnTo>
                    <a:pt x="217" y="0"/>
                  </a:lnTo>
                  <a:lnTo>
                    <a:pt x="1295" y="1492"/>
                  </a:lnTo>
                  <a:lnTo>
                    <a:pt x="2353" y="0"/>
                  </a:lnTo>
                  <a:lnTo>
                    <a:pt x="2568" y="0"/>
                  </a:lnTo>
                  <a:lnTo>
                    <a:pt x="1382" y="1674"/>
                  </a:lnTo>
                  <a:lnTo>
                    <a:pt x="1382" y="2817"/>
                  </a:lnTo>
                  <a:lnTo>
                    <a:pt x="1198" y="2817"/>
                  </a:lnTo>
                  <a:lnTo>
                    <a:pt x="1198" y="167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11406762" y="6445290"/>
              <a:ext cx="134194" cy="168428"/>
            </a:xfrm>
            <a:custGeom>
              <a:avLst/>
              <a:gdLst>
                <a:gd name="T0" fmla="*/ 0 w 954"/>
                <a:gd name="T1" fmla="*/ 0 h 1195"/>
                <a:gd name="T2" fmla="*/ 282 w 954"/>
                <a:gd name="T3" fmla="*/ 0 h 1195"/>
                <a:gd name="T4" fmla="*/ 620 w 954"/>
                <a:gd name="T5" fmla="*/ 15 h 1195"/>
                <a:gd name="T6" fmla="*/ 921 w 954"/>
                <a:gd name="T7" fmla="*/ 339 h 1195"/>
                <a:gd name="T8" fmla="*/ 568 w 954"/>
                <a:gd name="T9" fmla="*/ 688 h 1195"/>
                <a:gd name="T10" fmla="*/ 954 w 954"/>
                <a:gd name="T11" fmla="*/ 1195 h 1195"/>
                <a:gd name="T12" fmla="*/ 857 w 954"/>
                <a:gd name="T13" fmla="*/ 1195 h 1195"/>
                <a:gd name="T14" fmla="*/ 475 w 954"/>
                <a:gd name="T15" fmla="*/ 688 h 1195"/>
                <a:gd name="T16" fmla="*/ 475 w 954"/>
                <a:gd name="T17" fmla="*/ 627 h 1195"/>
                <a:gd name="T18" fmla="*/ 847 w 954"/>
                <a:gd name="T19" fmla="*/ 358 h 1195"/>
                <a:gd name="T20" fmla="*/ 442 w 954"/>
                <a:gd name="T21" fmla="*/ 75 h 1195"/>
                <a:gd name="T22" fmla="*/ 78 w 954"/>
                <a:gd name="T23" fmla="*/ 75 h 1195"/>
                <a:gd name="T24" fmla="*/ 78 w 954"/>
                <a:gd name="T25" fmla="*/ 1195 h 1195"/>
                <a:gd name="T26" fmla="*/ 0 w 954"/>
                <a:gd name="T27" fmla="*/ 1195 h 1195"/>
                <a:gd name="T28" fmla="*/ 0 w 954"/>
                <a:gd name="T2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4" h="1195">
                  <a:moveTo>
                    <a:pt x="0" y="0"/>
                  </a:moveTo>
                  <a:cubicBezTo>
                    <a:pt x="0" y="0"/>
                    <a:pt x="250" y="1"/>
                    <a:pt x="282" y="0"/>
                  </a:cubicBezTo>
                  <a:cubicBezTo>
                    <a:pt x="314" y="0"/>
                    <a:pt x="541" y="2"/>
                    <a:pt x="620" y="15"/>
                  </a:cubicBezTo>
                  <a:cubicBezTo>
                    <a:pt x="772" y="40"/>
                    <a:pt x="914" y="138"/>
                    <a:pt x="921" y="339"/>
                  </a:cubicBezTo>
                  <a:cubicBezTo>
                    <a:pt x="933" y="673"/>
                    <a:pt x="568" y="688"/>
                    <a:pt x="568" y="688"/>
                  </a:cubicBezTo>
                  <a:cubicBezTo>
                    <a:pt x="954" y="1195"/>
                    <a:pt x="954" y="1195"/>
                    <a:pt x="954" y="1195"/>
                  </a:cubicBezTo>
                  <a:cubicBezTo>
                    <a:pt x="857" y="1195"/>
                    <a:pt x="857" y="1195"/>
                    <a:pt x="857" y="1195"/>
                  </a:cubicBezTo>
                  <a:cubicBezTo>
                    <a:pt x="475" y="688"/>
                    <a:pt x="475" y="688"/>
                    <a:pt x="475" y="688"/>
                  </a:cubicBezTo>
                  <a:cubicBezTo>
                    <a:pt x="475" y="627"/>
                    <a:pt x="475" y="627"/>
                    <a:pt x="475" y="627"/>
                  </a:cubicBezTo>
                  <a:cubicBezTo>
                    <a:pt x="475" y="627"/>
                    <a:pt x="847" y="635"/>
                    <a:pt x="847" y="358"/>
                  </a:cubicBezTo>
                  <a:cubicBezTo>
                    <a:pt x="847" y="40"/>
                    <a:pt x="471" y="77"/>
                    <a:pt x="442" y="75"/>
                  </a:cubicBezTo>
                  <a:cubicBezTo>
                    <a:pt x="416" y="74"/>
                    <a:pt x="78" y="75"/>
                    <a:pt x="78" y="75"/>
                  </a:cubicBezTo>
                  <a:cubicBezTo>
                    <a:pt x="78" y="1195"/>
                    <a:pt x="78" y="1195"/>
                    <a:pt x="78" y="1195"/>
                  </a:cubicBezTo>
                  <a:cubicBezTo>
                    <a:pt x="0" y="1195"/>
                    <a:pt x="0" y="1195"/>
                    <a:pt x="0" y="119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11574474" y="6446005"/>
              <a:ext cx="143244" cy="168428"/>
            </a:xfrm>
            <a:custGeom>
              <a:avLst/>
              <a:gdLst>
                <a:gd name="T0" fmla="*/ 0 w 1018"/>
                <a:gd name="T1" fmla="*/ 0 h 1195"/>
                <a:gd name="T2" fmla="*/ 74 w 1018"/>
                <a:gd name="T3" fmla="*/ 0 h 1195"/>
                <a:gd name="T4" fmla="*/ 74 w 1018"/>
                <a:gd name="T5" fmla="*/ 657 h 1195"/>
                <a:gd name="T6" fmla="*/ 487 w 1018"/>
                <a:gd name="T7" fmla="*/ 1122 h 1195"/>
                <a:gd name="T8" fmla="*/ 897 w 1018"/>
                <a:gd name="T9" fmla="*/ 683 h 1195"/>
                <a:gd name="T10" fmla="*/ 897 w 1018"/>
                <a:gd name="T11" fmla="*/ 0 h 1195"/>
                <a:gd name="T12" fmla="*/ 974 w 1018"/>
                <a:gd name="T13" fmla="*/ 0 h 1195"/>
                <a:gd name="T14" fmla="*/ 974 w 1018"/>
                <a:gd name="T15" fmla="*/ 616 h 1195"/>
                <a:gd name="T16" fmla="*/ 487 w 1018"/>
                <a:gd name="T17" fmla="*/ 1195 h 1195"/>
                <a:gd name="T18" fmla="*/ 0 w 1018"/>
                <a:gd name="T19" fmla="*/ 592 h 1195"/>
                <a:gd name="T20" fmla="*/ 0 w 1018"/>
                <a:gd name="T21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8" h="1195">
                  <a:moveTo>
                    <a:pt x="0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657"/>
                    <a:pt x="74" y="657"/>
                    <a:pt x="74" y="657"/>
                  </a:cubicBezTo>
                  <a:cubicBezTo>
                    <a:pt x="74" y="813"/>
                    <a:pt x="110" y="1122"/>
                    <a:pt x="487" y="1122"/>
                  </a:cubicBezTo>
                  <a:cubicBezTo>
                    <a:pt x="862" y="1122"/>
                    <a:pt x="897" y="856"/>
                    <a:pt x="897" y="683"/>
                  </a:cubicBezTo>
                  <a:cubicBezTo>
                    <a:pt x="897" y="590"/>
                    <a:pt x="897" y="0"/>
                    <a:pt x="897" y="0"/>
                  </a:cubicBezTo>
                  <a:cubicBezTo>
                    <a:pt x="974" y="0"/>
                    <a:pt x="974" y="0"/>
                    <a:pt x="974" y="0"/>
                  </a:cubicBezTo>
                  <a:cubicBezTo>
                    <a:pt x="974" y="616"/>
                    <a:pt x="974" y="616"/>
                    <a:pt x="974" y="616"/>
                  </a:cubicBezTo>
                  <a:cubicBezTo>
                    <a:pt x="974" y="767"/>
                    <a:pt x="1018" y="1195"/>
                    <a:pt x="487" y="1195"/>
                  </a:cubicBezTo>
                  <a:cubicBezTo>
                    <a:pt x="0" y="1195"/>
                    <a:pt x="0" y="795"/>
                    <a:pt x="0" y="59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11745998" y="6439396"/>
              <a:ext cx="128002" cy="191409"/>
            </a:xfrm>
            <a:custGeom>
              <a:avLst/>
              <a:gdLst>
                <a:gd name="T0" fmla="*/ 0 w 910"/>
                <a:gd name="T1" fmla="*/ 1046 h 1358"/>
                <a:gd name="T2" fmla="*/ 44 w 910"/>
                <a:gd name="T3" fmla="*/ 983 h 1358"/>
                <a:gd name="T4" fmla="*/ 472 w 910"/>
                <a:gd name="T5" fmla="*/ 1165 h 1358"/>
                <a:gd name="T6" fmla="*/ 802 w 910"/>
                <a:gd name="T7" fmla="*/ 897 h 1358"/>
                <a:gd name="T8" fmla="*/ 357 w 910"/>
                <a:gd name="T9" fmla="*/ 651 h 1358"/>
                <a:gd name="T10" fmla="*/ 53 w 910"/>
                <a:gd name="T11" fmla="*/ 288 h 1358"/>
                <a:gd name="T12" fmla="*/ 204 w 910"/>
                <a:gd name="T13" fmla="*/ 102 h 1358"/>
                <a:gd name="T14" fmla="*/ 843 w 910"/>
                <a:gd name="T15" fmla="*/ 189 h 1358"/>
                <a:gd name="T16" fmla="*/ 802 w 910"/>
                <a:gd name="T17" fmla="*/ 255 h 1358"/>
                <a:gd name="T18" fmla="*/ 438 w 910"/>
                <a:gd name="T19" fmla="*/ 117 h 1358"/>
                <a:gd name="T20" fmla="*/ 126 w 910"/>
                <a:gd name="T21" fmla="*/ 392 h 1358"/>
                <a:gd name="T22" fmla="*/ 473 w 910"/>
                <a:gd name="T23" fmla="*/ 604 h 1358"/>
                <a:gd name="T24" fmla="*/ 873 w 910"/>
                <a:gd name="T25" fmla="*/ 983 h 1358"/>
                <a:gd name="T26" fmla="*/ 0 w 910"/>
                <a:gd name="T27" fmla="*/ 104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1358">
                  <a:moveTo>
                    <a:pt x="0" y="1046"/>
                  </a:moveTo>
                  <a:cubicBezTo>
                    <a:pt x="44" y="983"/>
                    <a:pt x="44" y="983"/>
                    <a:pt x="44" y="983"/>
                  </a:cubicBezTo>
                  <a:cubicBezTo>
                    <a:pt x="44" y="983"/>
                    <a:pt x="189" y="1165"/>
                    <a:pt x="472" y="1165"/>
                  </a:cubicBezTo>
                  <a:cubicBezTo>
                    <a:pt x="754" y="1165"/>
                    <a:pt x="809" y="1012"/>
                    <a:pt x="802" y="897"/>
                  </a:cubicBezTo>
                  <a:cubicBezTo>
                    <a:pt x="795" y="764"/>
                    <a:pt x="703" y="725"/>
                    <a:pt x="357" y="651"/>
                  </a:cubicBezTo>
                  <a:cubicBezTo>
                    <a:pt x="63" y="589"/>
                    <a:pt x="23" y="428"/>
                    <a:pt x="53" y="288"/>
                  </a:cubicBezTo>
                  <a:cubicBezTo>
                    <a:pt x="66" y="230"/>
                    <a:pt x="112" y="152"/>
                    <a:pt x="204" y="102"/>
                  </a:cubicBezTo>
                  <a:cubicBezTo>
                    <a:pt x="359" y="19"/>
                    <a:pt x="613" y="0"/>
                    <a:pt x="843" y="189"/>
                  </a:cubicBezTo>
                  <a:cubicBezTo>
                    <a:pt x="802" y="255"/>
                    <a:pt x="802" y="255"/>
                    <a:pt x="802" y="255"/>
                  </a:cubicBezTo>
                  <a:cubicBezTo>
                    <a:pt x="802" y="255"/>
                    <a:pt x="654" y="113"/>
                    <a:pt x="438" y="117"/>
                  </a:cubicBezTo>
                  <a:cubicBezTo>
                    <a:pt x="223" y="121"/>
                    <a:pt x="102" y="236"/>
                    <a:pt x="126" y="392"/>
                  </a:cubicBezTo>
                  <a:cubicBezTo>
                    <a:pt x="145" y="511"/>
                    <a:pt x="216" y="537"/>
                    <a:pt x="473" y="604"/>
                  </a:cubicBezTo>
                  <a:cubicBezTo>
                    <a:pt x="751" y="676"/>
                    <a:pt x="910" y="712"/>
                    <a:pt x="873" y="983"/>
                  </a:cubicBezTo>
                  <a:cubicBezTo>
                    <a:pt x="833" y="1275"/>
                    <a:pt x="312" y="1358"/>
                    <a:pt x="0" y="10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11067229" y="6445088"/>
              <a:ext cx="119310" cy="10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11067229" y="6524032"/>
              <a:ext cx="119310" cy="10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1067229" y="6602918"/>
              <a:ext cx="119310" cy="10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pic>
        <p:nvPicPr>
          <p:cNvPr id="17" name="Espace réservé pour une image 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81" r="21881"/>
          <a:stretch>
            <a:fillRect/>
          </a:stretch>
        </p:blipFill>
        <p:spPr>
          <a:xfrm>
            <a:off x="1105701" y="585000"/>
            <a:ext cx="5688000" cy="5688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079976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1839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10752000" cy="1426031"/>
          </a:xfrm>
        </p:spPr>
        <p:txBody>
          <a:bodyPr/>
          <a:lstStyle>
            <a:lvl1pPr marL="0" marR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209550" marR="0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lvl2pPr>
            <a:lvl3pPr marL="419100" marR="0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lvl3pPr>
            <a:lvl4pPr marL="571500" marR="0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571500" marR="0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5pPr>
          </a:lstStyle>
          <a:p>
            <a:pPr marL="0" marR="0" lvl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Modifiez les styles du texte du masque</a:t>
            </a:r>
          </a:p>
          <a:p>
            <a:pPr marL="209550" marR="0" lvl="1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419100" marR="0" lvl="2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571500" marR="0" lvl="3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571500" marR="0" lvl="4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2893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-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5136000" cy="4979170"/>
          </a:xfrm>
        </p:spPr>
        <p:txBody>
          <a:bodyPr numCol="1" spcCol="432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noProof="0" dirty="0" smtClean="0"/>
              <a:t>Modifiez les styles du texte du masque 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6334728" y="1080000"/>
            <a:ext cx="5137872" cy="4979170"/>
          </a:xfrm>
        </p:spPr>
        <p:txBody>
          <a:bodyPr numCol="1" spcCol="432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noProof="0" dirty="0" smtClean="0"/>
              <a:t>Modifiez les styles du texte du masque 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5648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18" name="Espace réservé du texte 15"/>
          <p:cNvSpPr>
            <a:spLocks noGrp="1"/>
          </p:cNvSpPr>
          <p:nvPr>
            <p:ph type="body" sz="quarter" idx="16" hasCustomPrompt="1"/>
          </p:nvPr>
        </p:nvSpPr>
        <p:spPr>
          <a:xfrm flipH="1" flipV="1">
            <a:off x="7279569" y="0"/>
            <a:ext cx="2177483" cy="21812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7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 flipH="1" flipV="1">
            <a:off x="5007259" y="0"/>
            <a:ext cx="2177483" cy="21812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4" hasCustomPrompt="1"/>
          </p:nvPr>
        </p:nvSpPr>
        <p:spPr>
          <a:xfrm flipH="1" flipV="1">
            <a:off x="2734948" y="0"/>
            <a:ext cx="2177483" cy="218122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9" name="Arrondir un rectangle avec un coin du même côté 8"/>
          <p:cNvSpPr/>
          <p:nvPr userDrawn="1"/>
        </p:nvSpPr>
        <p:spPr>
          <a:xfrm flipV="1">
            <a:off x="7279569" y="0"/>
            <a:ext cx="2177483" cy="21812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3200" dirty="0" smtClean="0">
              <a:solidFill>
                <a:srgbClr val="B11A2E"/>
              </a:solidFill>
            </a:endParaRPr>
          </a:p>
        </p:txBody>
      </p:sp>
      <p:sp>
        <p:nvSpPr>
          <p:cNvPr id="10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941833" y="669679"/>
            <a:ext cx="1763712" cy="997196"/>
          </a:xfrm>
        </p:spPr>
        <p:txBody>
          <a:bodyPr anchor="b"/>
          <a:lstStyle>
            <a:lvl1pPr algn="ctr">
              <a:lnSpc>
                <a:spcPct val="90000"/>
              </a:lnSpc>
              <a:spcBef>
                <a:spcPts val="0"/>
              </a:spcBef>
              <a:defRPr sz="1800" cap="all" baseline="0"/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214144" y="669679"/>
            <a:ext cx="1763712" cy="997196"/>
          </a:xfrm>
        </p:spPr>
        <p:txBody>
          <a:bodyPr anchor="b"/>
          <a:lstStyle>
            <a:lvl1pPr algn="ctr">
              <a:lnSpc>
                <a:spcPct val="90000"/>
              </a:lnSpc>
              <a:spcBef>
                <a:spcPts val="0"/>
              </a:spcBef>
              <a:defRPr sz="1800" cap="all" baseline="0"/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2" name="Espace réservé du texte 15"/>
          <p:cNvSpPr>
            <a:spLocks noGrp="1"/>
          </p:cNvSpPr>
          <p:nvPr>
            <p:ph type="body" sz="quarter" idx="12"/>
          </p:nvPr>
        </p:nvSpPr>
        <p:spPr>
          <a:xfrm>
            <a:off x="7486454" y="669679"/>
            <a:ext cx="1763712" cy="997196"/>
          </a:xfrm>
        </p:spPr>
        <p:txBody>
          <a:bodyPr anchor="b"/>
          <a:lstStyle>
            <a:lvl1pPr algn="ctr">
              <a:lnSpc>
                <a:spcPct val="90000"/>
              </a:lnSpc>
              <a:spcBef>
                <a:spcPts val="0"/>
              </a:spcBef>
              <a:defRPr sz="1800" cap="all" baseline="0"/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265299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17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 flipH="1" flipV="1">
            <a:off x="5007259" y="0"/>
            <a:ext cx="2177483" cy="21812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alpha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214144" y="669679"/>
            <a:ext cx="1763712" cy="997196"/>
          </a:xfrm>
        </p:spPr>
        <p:txBody>
          <a:bodyPr anchor="b"/>
          <a:lstStyle>
            <a:lvl1pPr algn="ctr">
              <a:lnSpc>
                <a:spcPct val="90000"/>
              </a:lnSpc>
              <a:spcBef>
                <a:spcPts val="0"/>
              </a:spcBef>
              <a:defRPr sz="1800" cap="all" baseline="0">
                <a:solidFill>
                  <a:schemeClr val="bg1"/>
                </a:solidFill>
              </a:defRPr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8132333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Ble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5"/>
          <p:cNvSpPr>
            <a:spLocks noGrp="1"/>
          </p:cNvSpPr>
          <p:nvPr>
            <p:ph type="body" sz="quarter" idx="14" hasCustomPrompt="1"/>
          </p:nvPr>
        </p:nvSpPr>
        <p:spPr>
          <a:xfrm rot="16200000" flipH="1" flipV="1">
            <a:off x="1605699" y="1064929"/>
            <a:ext cx="1516746" cy="47281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04825" y="3179703"/>
            <a:ext cx="3524250" cy="498598"/>
          </a:xfrm>
        </p:spPr>
        <p:txBody>
          <a:bodyPr anchor="ctr"/>
          <a:lstStyle>
            <a:lvl1pPr algn="l">
              <a:lnSpc>
                <a:spcPct val="90000"/>
              </a:lnSpc>
              <a:spcBef>
                <a:spcPts val="0"/>
              </a:spcBef>
              <a:defRPr sz="1800" cap="all" baseline="0">
                <a:solidFill>
                  <a:schemeClr val="bg1"/>
                </a:solidFill>
              </a:defRPr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660633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5"/>
          <p:cNvSpPr>
            <a:spLocks noGrp="1"/>
          </p:cNvSpPr>
          <p:nvPr>
            <p:ph type="body" sz="quarter" idx="14" hasCustomPrompt="1"/>
          </p:nvPr>
        </p:nvSpPr>
        <p:spPr>
          <a:xfrm rot="16200000" flipH="1" flipV="1">
            <a:off x="1605699" y="1064929"/>
            <a:ext cx="1516746" cy="47281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04825" y="3179703"/>
            <a:ext cx="3524250" cy="498598"/>
          </a:xfrm>
        </p:spPr>
        <p:txBody>
          <a:bodyPr anchor="ctr"/>
          <a:lstStyle>
            <a:lvl1pPr algn="l">
              <a:lnSpc>
                <a:spcPct val="90000"/>
              </a:lnSpc>
              <a:spcBef>
                <a:spcPts val="0"/>
              </a:spcBef>
              <a:defRPr sz="1800" cap="all" baseline="0">
                <a:solidFill>
                  <a:schemeClr val="bg1"/>
                </a:solidFill>
              </a:defRPr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1774760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Rou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5"/>
          <p:cNvSpPr>
            <a:spLocks noGrp="1"/>
          </p:cNvSpPr>
          <p:nvPr>
            <p:ph type="body" sz="quarter" idx="14" hasCustomPrompt="1"/>
          </p:nvPr>
        </p:nvSpPr>
        <p:spPr>
          <a:xfrm rot="16200000" flipH="1" flipV="1">
            <a:off x="1605699" y="1064929"/>
            <a:ext cx="1516746" cy="47281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04825" y="3179703"/>
            <a:ext cx="3524250" cy="498598"/>
          </a:xfrm>
        </p:spPr>
        <p:txBody>
          <a:bodyPr anchor="ctr"/>
          <a:lstStyle>
            <a:lvl1pPr algn="l">
              <a:lnSpc>
                <a:spcPct val="90000"/>
              </a:lnSpc>
              <a:spcBef>
                <a:spcPts val="0"/>
              </a:spcBef>
              <a:defRPr sz="1800" cap="all" baseline="0">
                <a:solidFill>
                  <a:schemeClr val="bg1"/>
                </a:solidFill>
              </a:defRPr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09772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 8"/>
          <p:cNvSpPr/>
          <p:nvPr userDrawn="1"/>
        </p:nvSpPr>
        <p:spPr>
          <a:xfrm>
            <a:off x="7264786" y="1262062"/>
            <a:ext cx="4927211" cy="4461403"/>
          </a:xfrm>
          <a:custGeom>
            <a:avLst/>
            <a:gdLst>
              <a:gd name="connsiteX0" fmla="*/ 2721239 w 6010718"/>
              <a:gd name="connsiteY0" fmla="*/ 0 h 5442478"/>
              <a:gd name="connsiteX1" fmla="*/ 2734119 w 6010718"/>
              <a:gd name="connsiteY1" fmla="*/ 650 h 5442478"/>
              <a:gd name="connsiteX2" fmla="*/ 2734119 w 6010718"/>
              <a:gd name="connsiteY2" fmla="*/ 0 h 5442478"/>
              <a:gd name="connsiteX3" fmla="*/ 6010718 w 6010718"/>
              <a:gd name="connsiteY3" fmla="*/ 0 h 5442478"/>
              <a:gd name="connsiteX4" fmla="*/ 6010718 w 6010718"/>
              <a:gd name="connsiteY4" fmla="*/ 5442478 h 5442478"/>
              <a:gd name="connsiteX5" fmla="*/ 2734119 w 6010718"/>
              <a:gd name="connsiteY5" fmla="*/ 5442478 h 5442478"/>
              <a:gd name="connsiteX6" fmla="*/ 2734119 w 6010718"/>
              <a:gd name="connsiteY6" fmla="*/ 5441828 h 5442478"/>
              <a:gd name="connsiteX7" fmla="*/ 2721239 w 6010718"/>
              <a:gd name="connsiteY7" fmla="*/ 5442478 h 5442478"/>
              <a:gd name="connsiteX8" fmla="*/ 0 w 6010718"/>
              <a:gd name="connsiteY8" fmla="*/ 2721239 h 5442478"/>
              <a:gd name="connsiteX9" fmla="*/ 2721239 w 6010718"/>
              <a:gd name="connsiteY9" fmla="*/ 0 h 54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0718" h="5442478">
                <a:moveTo>
                  <a:pt x="2721239" y="0"/>
                </a:moveTo>
                <a:lnTo>
                  <a:pt x="2734119" y="650"/>
                </a:lnTo>
                <a:lnTo>
                  <a:pt x="2734119" y="0"/>
                </a:lnTo>
                <a:lnTo>
                  <a:pt x="6010718" y="0"/>
                </a:lnTo>
                <a:lnTo>
                  <a:pt x="6010718" y="5442478"/>
                </a:lnTo>
                <a:lnTo>
                  <a:pt x="2734119" y="5442478"/>
                </a:lnTo>
                <a:lnTo>
                  <a:pt x="2734119" y="5441828"/>
                </a:lnTo>
                <a:lnTo>
                  <a:pt x="2721239" y="5442478"/>
                </a:lnTo>
                <a:cubicBezTo>
                  <a:pt x="1218340" y="5442478"/>
                  <a:pt x="0" y="4224138"/>
                  <a:pt x="0" y="2721239"/>
                </a:cubicBezTo>
                <a:cubicBezTo>
                  <a:pt x="0" y="1218340"/>
                  <a:pt x="1218340" y="0"/>
                  <a:pt x="272123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fr-FR" sz="1800" dirty="0" smtClean="0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5136000" cy="1426031"/>
          </a:xfrm>
        </p:spPr>
        <p:txBody>
          <a:bodyPr numCol="1" spcCol="432000"/>
          <a:lstStyle>
            <a:lvl1pPr marL="0" marR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209550" marR="0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lvl2pPr>
            <a:lvl3pPr marL="419100" marR="0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lvl3pPr>
            <a:lvl4pPr marL="571500" marR="0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571500" marR="0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5pPr>
          </a:lstStyle>
          <a:p>
            <a:pPr marL="0" marR="0" lvl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Modifiez les styles du texte du masque</a:t>
            </a:r>
          </a:p>
          <a:p>
            <a:pPr marL="209550" marR="0" lvl="1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419100" marR="0" lvl="2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571500" marR="0" lvl="3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571500" marR="0" lvl="4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Espace réservé pour une image  77"/>
          <p:cNvSpPr>
            <a:spLocks noGrp="1"/>
          </p:cNvSpPr>
          <p:nvPr>
            <p:ph type="pic" sz="quarter" idx="12" hasCustomPrompt="1"/>
          </p:nvPr>
        </p:nvSpPr>
        <p:spPr>
          <a:xfrm>
            <a:off x="6429375" y="855275"/>
            <a:ext cx="5274976" cy="52749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7" name="Forme libre 12"/>
          <p:cNvSpPr txBox="1">
            <a:spLocks/>
          </p:cNvSpPr>
          <p:nvPr userDrawn="1"/>
        </p:nvSpPr>
        <p:spPr>
          <a:xfrm>
            <a:off x="6276975" y="702875"/>
            <a:ext cx="5579776" cy="5579776"/>
          </a:xfrm>
          <a:custGeom>
            <a:avLst/>
            <a:gdLst>
              <a:gd name="connsiteX0" fmla="*/ 2988346 w 6002092"/>
              <a:gd name="connsiteY0" fmla="*/ 175406 h 6002092"/>
              <a:gd name="connsiteX1" fmla="*/ 162706 w 6002092"/>
              <a:gd name="connsiteY1" fmla="*/ 3001046 h 6002092"/>
              <a:gd name="connsiteX2" fmla="*/ 2988346 w 6002092"/>
              <a:gd name="connsiteY2" fmla="*/ 5826686 h 6002092"/>
              <a:gd name="connsiteX3" fmla="*/ 5813986 w 6002092"/>
              <a:gd name="connsiteY3" fmla="*/ 3001046 h 6002092"/>
              <a:gd name="connsiteX4" fmla="*/ 2988346 w 6002092"/>
              <a:gd name="connsiteY4" fmla="*/ 175406 h 6002092"/>
              <a:gd name="connsiteX5" fmla="*/ 3001046 w 6002092"/>
              <a:gd name="connsiteY5" fmla="*/ 0 h 6002092"/>
              <a:gd name="connsiteX6" fmla="*/ 6002092 w 6002092"/>
              <a:gd name="connsiteY6" fmla="*/ 3001046 h 6002092"/>
              <a:gd name="connsiteX7" fmla="*/ 3001046 w 6002092"/>
              <a:gd name="connsiteY7" fmla="*/ 6002092 h 6002092"/>
              <a:gd name="connsiteX8" fmla="*/ 0 w 6002092"/>
              <a:gd name="connsiteY8" fmla="*/ 3001046 h 6002092"/>
              <a:gd name="connsiteX9" fmla="*/ 3001046 w 6002092"/>
              <a:gd name="connsiteY9" fmla="*/ 0 h 600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02092" h="6002092">
                <a:moveTo>
                  <a:pt x="2988346" y="175406"/>
                </a:moveTo>
                <a:cubicBezTo>
                  <a:pt x="1427788" y="175406"/>
                  <a:pt x="162706" y="1440488"/>
                  <a:pt x="162706" y="3001046"/>
                </a:cubicBezTo>
                <a:cubicBezTo>
                  <a:pt x="162706" y="4561604"/>
                  <a:pt x="1427788" y="5826686"/>
                  <a:pt x="2988346" y="5826686"/>
                </a:cubicBezTo>
                <a:cubicBezTo>
                  <a:pt x="4548904" y="5826686"/>
                  <a:pt x="5813986" y="4561604"/>
                  <a:pt x="5813986" y="3001046"/>
                </a:cubicBezTo>
                <a:cubicBezTo>
                  <a:pt x="5813986" y="1440488"/>
                  <a:pt x="4548904" y="175406"/>
                  <a:pt x="2988346" y="175406"/>
                </a:cubicBezTo>
                <a:close/>
                <a:moveTo>
                  <a:pt x="3001046" y="0"/>
                </a:moveTo>
                <a:cubicBezTo>
                  <a:pt x="4658478" y="0"/>
                  <a:pt x="6002092" y="1343614"/>
                  <a:pt x="6002092" y="3001046"/>
                </a:cubicBezTo>
                <a:cubicBezTo>
                  <a:pt x="6002092" y="4658478"/>
                  <a:pt x="4658478" y="6002092"/>
                  <a:pt x="3001046" y="6002092"/>
                </a:cubicBezTo>
                <a:cubicBezTo>
                  <a:pt x="1343614" y="6002092"/>
                  <a:pt x="0" y="4658478"/>
                  <a:pt x="0" y="3001046"/>
                </a:cubicBezTo>
                <a:cubicBezTo>
                  <a:pt x="0" y="1343614"/>
                  <a:pt x="1343614" y="0"/>
                  <a:pt x="3001046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379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+ visuel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 </a:t>
            </a:r>
            <a:endParaRPr lang="en-GB" dirty="0"/>
          </a:p>
        </p:txBody>
      </p:sp>
      <p:sp>
        <p:nvSpPr>
          <p:cNvPr id="32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 </a:t>
            </a:r>
            <a:endParaRPr lang="en-GB" dirty="0"/>
          </a:p>
        </p:txBody>
      </p:sp>
      <p:sp>
        <p:nvSpPr>
          <p:cNvPr id="35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 </a:t>
            </a:r>
            <a:endParaRPr lang="en-GB" dirty="0"/>
          </a:p>
        </p:txBody>
      </p:sp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3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2015 – Keyrus</a:t>
            </a:r>
          </a:p>
        </p:txBody>
      </p: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/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noProof="0" smtClean="0">
                <a:solidFill>
                  <a:schemeClr val="tx2">
                    <a:lumMod val="50000"/>
                  </a:schemeClr>
                </a:solidFill>
              </a:rPr>
              <a:t>‹N°›</a:t>
            </a:fld>
            <a:endParaRPr lang="fr-FR" sz="1100" noProof="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 </a:t>
            </a:r>
            <a:endParaRPr lang="en-GB" dirty="0"/>
          </a:p>
        </p:txBody>
      </p:sp>
      <p:grpSp>
        <p:nvGrpSpPr>
          <p:cNvPr id="49" name="Groupe 48"/>
          <p:cNvGrpSpPr/>
          <p:nvPr userDrawn="1"/>
        </p:nvGrpSpPr>
        <p:grpSpPr>
          <a:xfrm>
            <a:off x="0" y="1937276"/>
            <a:ext cx="417600" cy="394425"/>
            <a:chOff x="252413" y="452351"/>
            <a:chExt cx="417600" cy="394425"/>
          </a:xfrm>
        </p:grpSpPr>
        <p:cxnSp>
          <p:nvCxnSpPr>
            <p:cNvPr id="50" name="Connecteur droit 49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2" descr="M:\Graphisme\_Graphisme FRPARSFS03\CHARTE\_KIT GROUPE CHARTE LOGO\KIT_K-DATA_LOGO_2015\PNG\KeyrusData_Logo_2015_ssfond_small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013" y="6443663"/>
            <a:ext cx="9874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891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Message 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 17"/>
          <p:cNvSpPr/>
          <p:nvPr userDrawn="1"/>
        </p:nvSpPr>
        <p:spPr>
          <a:xfrm>
            <a:off x="6181280" y="771525"/>
            <a:ext cx="6010718" cy="5442478"/>
          </a:xfrm>
          <a:custGeom>
            <a:avLst/>
            <a:gdLst>
              <a:gd name="connsiteX0" fmla="*/ 2721239 w 6010718"/>
              <a:gd name="connsiteY0" fmla="*/ 0 h 5442478"/>
              <a:gd name="connsiteX1" fmla="*/ 2734119 w 6010718"/>
              <a:gd name="connsiteY1" fmla="*/ 650 h 5442478"/>
              <a:gd name="connsiteX2" fmla="*/ 2734119 w 6010718"/>
              <a:gd name="connsiteY2" fmla="*/ 0 h 5442478"/>
              <a:gd name="connsiteX3" fmla="*/ 6010718 w 6010718"/>
              <a:gd name="connsiteY3" fmla="*/ 0 h 5442478"/>
              <a:gd name="connsiteX4" fmla="*/ 6010718 w 6010718"/>
              <a:gd name="connsiteY4" fmla="*/ 5442478 h 5442478"/>
              <a:gd name="connsiteX5" fmla="*/ 2734119 w 6010718"/>
              <a:gd name="connsiteY5" fmla="*/ 5442478 h 5442478"/>
              <a:gd name="connsiteX6" fmla="*/ 2734119 w 6010718"/>
              <a:gd name="connsiteY6" fmla="*/ 5441828 h 5442478"/>
              <a:gd name="connsiteX7" fmla="*/ 2721239 w 6010718"/>
              <a:gd name="connsiteY7" fmla="*/ 5442478 h 5442478"/>
              <a:gd name="connsiteX8" fmla="*/ 0 w 6010718"/>
              <a:gd name="connsiteY8" fmla="*/ 2721239 h 5442478"/>
              <a:gd name="connsiteX9" fmla="*/ 2721239 w 6010718"/>
              <a:gd name="connsiteY9" fmla="*/ 0 h 54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0718" h="5442478">
                <a:moveTo>
                  <a:pt x="2721239" y="0"/>
                </a:moveTo>
                <a:lnTo>
                  <a:pt x="2734119" y="650"/>
                </a:lnTo>
                <a:lnTo>
                  <a:pt x="2734119" y="0"/>
                </a:lnTo>
                <a:lnTo>
                  <a:pt x="6010718" y="0"/>
                </a:lnTo>
                <a:lnTo>
                  <a:pt x="6010718" y="5442478"/>
                </a:lnTo>
                <a:lnTo>
                  <a:pt x="2734119" y="5442478"/>
                </a:lnTo>
                <a:lnTo>
                  <a:pt x="2734119" y="5441828"/>
                </a:lnTo>
                <a:lnTo>
                  <a:pt x="2721239" y="5442478"/>
                </a:lnTo>
                <a:cubicBezTo>
                  <a:pt x="1218340" y="5442478"/>
                  <a:pt x="0" y="4224138"/>
                  <a:pt x="0" y="2721239"/>
                </a:cubicBezTo>
                <a:cubicBezTo>
                  <a:pt x="0" y="1218340"/>
                  <a:pt x="1218340" y="0"/>
                  <a:pt x="272123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fr-FR" sz="1800" dirty="0" smtClean="0">
              <a:solidFill>
                <a:srgbClr val="FFFFFF"/>
              </a:solidFill>
            </a:endParaRP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6334726" y="924970"/>
            <a:ext cx="5135587" cy="5135587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Message clé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5136000" cy="1410643"/>
          </a:xfrm>
        </p:spPr>
        <p:txBody>
          <a:bodyPr numCol="1" spcCol="432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noProof="0" dirty="0" smtClean="0"/>
              <a:t>Modifiez les styles du texte du masque 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792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space réservé du texte 15"/>
          <p:cNvSpPr>
            <a:spLocks noGrp="1"/>
          </p:cNvSpPr>
          <p:nvPr>
            <p:ph type="body" sz="quarter" idx="20"/>
          </p:nvPr>
        </p:nvSpPr>
        <p:spPr>
          <a:xfrm>
            <a:off x="721100" y="4394471"/>
            <a:ext cx="51336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3"/>
          </p:nvPr>
        </p:nvSpPr>
        <p:spPr>
          <a:xfrm>
            <a:off x="2559515" y="1397421"/>
            <a:ext cx="3295185" cy="221599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600" b="1" cap="all" baseline="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7" name="Espace réservé du texte 15"/>
          <p:cNvSpPr>
            <a:spLocks noGrp="1"/>
          </p:cNvSpPr>
          <p:nvPr>
            <p:ph type="body" sz="quarter" idx="14"/>
          </p:nvPr>
        </p:nvSpPr>
        <p:spPr>
          <a:xfrm>
            <a:off x="2559515" y="1661959"/>
            <a:ext cx="3295185" cy="24622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8" name="Espace réservé du texte 15"/>
          <p:cNvSpPr>
            <a:spLocks noGrp="1"/>
          </p:cNvSpPr>
          <p:nvPr>
            <p:ph type="body" sz="quarter" idx="15"/>
          </p:nvPr>
        </p:nvSpPr>
        <p:spPr>
          <a:xfrm>
            <a:off x="2559515" y="1970169"/>
            <a:ext cx="3295185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i="1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9" name="Espace réservé du texte 15"/>
          <p:cNvSpPr>
            <a:spLocks noGrp="1"/>
          </p:cNvSpPr>
          <p:nvPr>
            <p:ph type="body" sz="quarter" idx="16"/>
          </p:nvPr>
        </p:nvSpPr>
        <p:spPr>
          <a:xfrm>
            <a:off x="2559515" y="2188849"/>
            <a:ext cx="3295185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i="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20" name="Espace réservé du texte 15"/>
          <p:cNvSpPr>
            <a:spLocks noGrp="1"/>
          </p:cNvSpPr>
          <p:nvPr>
            <p:ph type="body" sz="quarter" idx="17"/>
          </p:nvPr>
        </p:nvSpPr>
        <p:spPr>
          <a:xfrm>
            <a:off x="721100" y="2659728"/>
            <a:ext cx="5133600" cy="180049"/>
          </a:xfrm>
          <a:noFill/>
        </p:spPr>
        <p:txBody>
          <a:bodyPr anchor="b"/>
          <a:lstStyle>
            <a:lvl1pPr algn="r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43" name="Espace réservé du texte 42"/>
          <p:cNvSpPr>
            <a:spLocks noGrp="1"/>
          </p:cNvSpPr>
          <p:nvPr>
            <p:ph type="body" sz="quarter" idx="18" hasCustomPrompt="1"/>
          </p:nvPr>
        </p:nvSpPr>
        <p:spPr>
          <a:xfrm>
            <a:off x="721100" y="2866269"/>
            <a:ext cx="51336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4" name="Espace réservé du texte 15"/>
          <p:cNvSpPr>
            <a:spLocks noGrp="1"/>
          </p:cNvSpPr>
          <p:nvPr>
            <p:ph type="body" sz="quarter" idx="19"/>
          </p:nvPr>
        </p:nvSpPr>
        <p:spPr>
          <a:xfrm>
            <a:off x="719401" y="2947122"/>
            <a:ext cx="5135299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8" name="Espace réservé pour une image  77"/>
          <p:cNvSpPr>
            <a:spLocks noGrp="1"/>
          </p:cNvSpPr>
          <p:nvPr>
            <p:ph type="pic" sz="quarter" idx="12" hasCustomPrompt="1"/>
          </p:nvPr>
        </p:nvSpPr>
        <p:spPr>
          <a:xfrm>
            <a:off x="770285" y="1123950"/>
            <a:ext cx="1553815" cy="1553815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 cmpd="sng">
            <a:solidFill>
              <a:schemeClr val="bg2">
                <a:alpha val="20000"/>
              </a:schemeClr>
            </a:solidFill>
          </a:ln>
          <a:effectLst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</a:t>
            </a:r>
            <a:br>
              <a:rPr lang="fr-FR" dirty="0" smtClean="0"/>
            </a:br>
            <a:r>
              <a:rPr lang="fr-FR" dirty="0" smtClean="0"/>
              <a:t>pour insérer une photo</a:t>
            </a:r>
            <a:endParaRPr lang="fr-FR" dirty="0"/>
          </a:p>
        </p:txBody>
      </p:sp>
      <p:sp>
        <p:nvSpPr>
          <p:cNvPr id="47" name="Espace réservé du texte 15"/>
          <p:cNvSpPr>
            <a:spLocks noGrp="1"/>
          </p:cNvSpPr>
          <p:nvPr>
            <p:ph type="body" sz="quarter" idx="22"/>
          </p:nvPr>
        </p:nvSpPr>
        <p:spPr>
          <a:xfrm>
            <a:off x="719401" y="4681865"/>
            <a:ext cx="5135299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48" name="Espace réservé du texte 15"/>
          <p:cNvSpPr>
            <a:spLocks noGrp="1"/>
          </p:cNvSpPr>
          <p:nvPr>
            <p:ph type="body" sz="quarter" idx="23"/>
          </p:nvPr>
        </p:nvSpPr>
        <p:spPr>
          <a:xfrm>
            <a:off x="6339000" y="1348933"/>
            <a:ext cx="51336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49" name="Espace réservé du texte 48"/>
          <p:cNvSpPr>
            <a:spLocks noGrp="1"/>
          </p:cNvSpPr>
          <p:nvPr>
            <p:ph type="body" sz="quarter" idx="24" hasCustomPrompt="1"/>
          </p:nvPr>
        </p:nvSpPr>
        <p:spPr>
          <a:xfrm>
            <a:off x="6339000" y="1555474"/>
            <a:ext cx="51336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0" name="Espace réservé du texte 15"/>
          <p:cNvSpPr>
            <a:spLocks noGrp="1"/>
          </p:cNvSpPr>
          <p:nvPr>
            <p:ph type="body" sz="quarter" idx="25" hasCustomPrompt="1"/>
          </p:nvPr>
        </p:nvSpPr>
        <p:spPr>
          <a:xfrm>
            <a:off x="6337301" y="1636327"/>
            <a:ext cx="5135299" cy="160813"/>
          </a:xfrm>
        </p:spPr>
        <p:txBody>
          <a:bodyPr anchor="t"/>
          <a:lstStyle>
            <a:lvl1pPr algn="ctr"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LOGOS</a:t>
            </a:r>
          </a:p>
        </p:txBody>
      </p:sp>
      <p:sp>
        <p:nvSpPr>
          <p:cNvPr id="51" name="Espace réservé du texte 15"/>
          <p:cNvSpPr>
            <a:spLocks noGrp="1"/>
          </p:cNvSpPr>
          <p:nvPr>
            <p:ph type="body" sz="quarter" idx="26"/>
          </p:nvPr>
        </p:nvSpPr>
        <p:spPr>
          <a:xfrm>
            <a:off x="6340699" y="2659728"/>
            <a:ext cx="51336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52" name="Espace réservé du texte 51"/>
          <p:cNvSpPr>
            <a:spLocks noGrp="1"/>
          </p:cNvSpPr>
          <p:nvPr>
            <p:ph type="body" sz="quarter" idx="27" hasCustomPrompt="1"/>
          </p:nvPr>
        </p:nvSpPr>
        <p:spPr>
          <a:xfrm>
            <a:off x="6340699" y="2866269"/>
            <a:ext cx="51336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4" name="Espace réservé du texte 15"/>
          <p:cNvSpPr>
            <a:spLocks noGrp="1"/>
          </p:cNvSpPr>
          <p:nvPr>
            <p:ph type="body" sz="quarter" idx="28"/>
          </p:nvPr>
        </p:nvSpPr>
        <p:spPr>
          <a:xfrm>
            <a:off x="6339000" y="2947122"/>
            <a:ext cx="5135299" cy="160813"/>
          </a:xfrm>
        </p:spPr>
        <p:txBody>
          <a:bodyPr numCol="2" spcCol="360000" anchor="t"/>
          <a:lstStyle>
            <a:lvl1pPr>
              <a:lnSpc>
                <a:spcPct val="95000"/>
              </a:lnSpc>
              <a:spcBef>
                <a:spcPts val="400"/>
              </a:spcBef>
              <a:defRPr sz="1100" b="1" cap="none" baseline="0">
                <a:solidFill>
                  <a:schemeClr val="accent6"/>
                </a:solidFill>
              </a:defRPr>
            </a:lvl1pPr>
            <a:lvl2pPr marL="0" indent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None/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55" name="Espace réservé du texte 54"/>
          <p:cNvSpPr>
            <a:spLocks noGrp="1"/>
          </p:cNvSpPr>
          <p:nvPr>
            <p:ph type="body" sz="quarter" idx="29" hasCustomPrompt="1"/>
          </p:nvPr>
        </p:nvSpPr>
        <p:spPr>
          <a:xfrm>
            <a:off x="721100" y="4617638"/>
            <a:ext cx="51336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74911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 - 3 pers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8" name="Espace réservé pour une image  77"/>
          <p:cNvSpPr>
            <a:spLocks noGrp="1"/>
          </p:cNvSpPr>
          <p:nvPr>
            <p:ph type="pic" sz="quarter" idx="12" hasCustomPrompt="1"/>
          </p:nvPr>
        </p:nvSpPr>
        <p:spPr>
          <a:xfrm>
            <a:off x="770286" y="1220990"/>
            <a:ext cx="1346218" cy="13462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 cmpd="sng">
            <a:solidFill>
              <a:schemeClr val="bg2">
                <a:alpha val="20000"/>
              </a:schemeClr>
            </a:solidFill>
          </a:ln>
          <a:effectLst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</a:t>
            </a:r>
            <a:br>
              <a:rPr lang="fr-FR" dirty="0" smtClean="0"/>
            </a:br>
            <a:r>
              <a:rPr lang="fr-FR" dirty="0" smtClean="0"/>
              <a:t>pour insérer une photo</a:t>
            </a:r>
            <a:endParaRPr lang="fr-FR" dirty="0"/>
          </a:p>
        </p:txBody>
      </p:sp>
      <p:sp>
        <p:nvSpPr>
          <p:cNvPr id="11" name="Espace réservé pour une image  77"/>
          <p:cNvSpPr>
            <a:spLocks noGrp="1"/>
          </p:cNvSpPr>
          <p:nvPr>
            <p:ph type="pic" sz="quarter" idx="13" hasCustomPrompt="1"/>
          </p:nvPr>
        </p:nvSpPr>
        <p:spPr>
          <a:xfrm>
            <a:off x="4399311" y="1220990"/>
            <a:ext cx="1346218" cy="13462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 cmpd="sng">
            <a:solidFill>
              <a:schemeClr val="bg2">
                <a:alpha val="20000"/>
              </a:schemeClr>
            </a:solidFill>
          </a:ln>
          <a:effectLst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</a:t>
            </a:r>
            <a:br>
              <a:rPr lang="fr-FR" dirty="0" smtClean="0"/>
            </a:br>
            <a:r>
              <a:rPr lang="fr-FR" dirty="0" smtClean="0"/>
              <a:t>pour insérer une photo</a:t>
            </a:r>
            <a:endParaRPr lang="fr-FR" dirty="0"/>
          </a:p>
        </p:txBody>
      </p:sp>
      <p:sp>
        <p:nvSpPr>
          <p:cNvPr id="12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8037861" y="1220990"/>
            <a:ext cx="1346218" cy="13462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 cmpd="sng">
            <a:solidFill>
              <a:schemeClr val="bg2">
                <a:alpha val="20000"/>
              </a:schemeClr>
            </a:solidFill>
          </a:ln>
          <a:effectLst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</a:t>
            </a:r>
            <a:br>
              <a:rPr lang="fr-FR" dirty="0" smtClean="0"/>
            </a:br>
            <a:r>
              <a:rPr lang="fr-FR" dirty="0" smtClean="0"/>
              <a:t>pour insérer une photo</a:t>
            </a:r>
            <a:endParaRPr lang="fr-FR" dirty="0"/>
          </a:p>
        </p:txBody>
      </p:sp>
      <p:sp>
        <p:nvSpPr>
          <p:cNvPr id="7" name="Espace réservé du texte 15"/>
          <p:cNvSpPr>
            <a:spLocks noGrp="1"/>
          </p:cNvSpPr>
          <p:nvPr>
            <p:ph type="body" sz="quarter" idx="15"/>
          </p:nvPr>
        </p:nvSpPr>
        <p:spPr>
          <a:xfrm>
            <a:off x="2283290" y="1425121"/>
            <a:ext cx="1908000" cy="193899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400" b="1" cap="all" baseline="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9" name="Espace réservé du texte 15"/>
          <p:cNvSpPr>
            <a:spLocks noGrp="1"/>
          </p:cNvSpPr>
          <p:nvPr>
            <p:ph type="body" sz="quarter" idx="16"/>
          </p:nvPr>
        </p:nvSpPr>
        <p:spPr>
          <a:xfrm>
            <a:off x="2283290" y="1661959"/>
            <a:ext cx="1908000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0" name="Espace réservé du texte 15"/>
          <p:cNvSpPr>
            <a:spLocks noGrp="1"/>
          </p:cNvSpPr>
          <p:nvPr>
            <p:ph type="body" sz="quarter" idx="17"/>
          </p:nvPr>
        </p:nvSpPr>
        <p:spPr>
          <a:xfrm>
            <a:off x="2283290" y="197016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1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8"/>
          </p:nvPr>
        </p:nvSpPr>
        <p:spPr>
          <a:xfrm>
            <a:off x="2283290" y="218884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4" name="Espace réservé du texte 15"/>
          <p:cNvSpPr>
            <a:spLocks noGrp="1"/>
          </p:cNvSpPr>
          <p:nvPr>
            <p:ph type="body" sz="quarter" idx="19"/>
          </p:nvPr>
        </p:nvSpPr>
        <p:spPr>
          <a:xfrm>
            <a:off x="721100" y="2668041"/>
            <a:ext cx="3492000" cy="180049"/>
          </a:xfrm>
          <a:noFill/>
        </p:spPr>
        <p:txBody>
          <a:bodyPr anchor="b"/>
          <a:lstStyle>
            <a:lvl1pPr algn="r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20" hasCustomPrompt="1"/>
          </p:nvPr>
        </p:nvSpPr>
        <p:spPr>
          <a:xfrm>
            <a:off x="721100" y="2874582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21"/>
          </p:nvPr>
        </p:nvSpPr>
        <p:spPr>
          <a:xfrm>
            <a:off x="719401" y="2955435"/>
            <a:ext cx="3492000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7" name="Espace réservé du texte 15"/>
          <p:cNvSpPr>
            <a:spLocks noGrp="1"/>
          </p:cNvSpPr>
          <p:nvPr>
            <p:ph type="body" sz="quarter" idx="22"/>
          </p:nvPr>
        </p:nvSpPr>
        <p:spPr>
          <a:xfrm>
            <a:off x="5929115" y="1425121"/>
            <a:ext cx="1908000" cy="193899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400" b="1" cap="all" baseline="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8" name="Espace réservé du texte 15"/>
          <p:cNvSpPr>
            <a:spLocks noGrp="1"/>
          </p:cNvSpPr>
          <p:nvPr>
            <p:ph type="body" sz="quarter" idx="23"/>
          </p:nvPr>
        </p:nvSpPr>
        <p:spPr>
          <a:xfrm>
            <a:off x="5929115" y="1661959"/>
            <a:ext cx="1908000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9" name="Espace réservé du texte 15"/>
          <p:cNvSpPr>
            <a:spLocks noGrp="1"/>
          </p:cNvSpPr>
          <p:nvPr>
            <p:ph type="body" sz="quarter" idx="24"/>
          </p:nvPr>
        </p:nvSpPr>
        <p:spPr>
          <a:xfrm>
            <a:off x="5929115" y="197016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1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0" name="Espace réservé du texte 15"/>
          <p:cNvSpPr>
            <a:spLocks noGrp="1"/>
          </p:cNvSpPr>
          <p:nvPr>
            <p:ph type="body" sz="quarter" idx="25"/>
          </p:nvPr>
        </p:nvSpPr>
        <p:spPr>
          <a:xfrm>
            <a:off x="5929115" y="218884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1" name="Espace réservé du texte 15"/>
          <p:cNvSpPr>
            <a:spLocks noGrp="1"/>
          </p:cNvSpPr>
          <p:nvPr>
            <p:ph type="body" sz="quarter" idx="26"/>
          </p:nvPr>
        </p:nvSpPr>
        <p:spPr>
          <a:xfrm>
            <a:off x="4366925" y="2668041"/>
            <a:ext cx="3492000" cy="180049"/>
          </a:xfrm>
          <a:noFill/>
        </p:spPr>
        <p:txBody>
          <a:bodyPr anchor="b"/>
          <a:lstStyle>
            <a:lvl1pPr algn="r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2" name="Espace réservé du texte 21"/>
          <p:cNvSpPr>
            <a:spLocks noGrp="1"/>
          </p:cNvSpPr>
          <p:nvPr>
            <p:ph type="body" sz="quarter" idx="27" hasCustomPrompt="1"/>
          </p:nvPr>
        </p:nvSpPr>
        <p:spPr>
          <a:xfrm>
            <a:off x="4366925" y="2874582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5"/>
          <p:cNvSpPr>
            <a:spLocks noGrp="1"/>
          </p:cNvSpPr>
          <p:nvPr>
            <p:ph type="body" sz="quarter" idx="28"/>
          </p:nvPr>
        </p:nvSpPr>
        <p:spPr>
          <a:xfrm>
            <a:off x="4365226" y="2955435"/>
            <a:ext cx="3492000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4" name="Espace réservé du texte 15"/>
          <p:cNvSpPr>
            <a:spLocks noGrp="1"/>
          </p:cNvSpPr>
          <p:nvPr>
            <p:ph type="body" sz="quarter" idx="29"/>
          </p:nvPr>
        </p:nvSpPr>
        <p:spPr>
          <a:xfrm>
            <a:off x="9578401" y="1425121"/>
            <a:ext cx="1908000" cy="193899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400" b="1" cap="all" baseline="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5" name="Espace réservé du texte 15"/>
          <p:cNvSpPr>
            <a:spLocks noGrp="1"/>
          </p:cNvSpPr>
          <p:nvPr>
            <p:ph type="body" sz="quarter" idx="30"/>
          </p:nvPr>
        </p:nvSpPr>
        <p:spPr>
          <a:xfrm>
            <a:off x="9578401" y="1661959"/>
            <a:ext cx="1908000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6" name="Espace réservé du texte 15"/>
          <p:cNvSpPr>
            <a:spLocks noGrp="1"/>
          </p:cNvSpPr>
          <p:nvPr>
            <p:ph type="body" sz="quarter" idx="31"/>
          </p:nvPr>
        </p:nvSpPr>
        <p:spPr>
          <a:xfrm>
            <a:off x="9578401" y="197016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1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7" name="Espace réservé du texte 15"/>
          <p:cNvSpPr>
            <a:spLocks noGrp="1"/>
          </p:cNvSpPr>
          <p:nvPr>
            <p:ph type="body" sz="quarter" idx="32"/>
          </p:nvPr>
        </p:nvSpPr>
        <p:spPr>
          <a:xfrm>
            <a:off x="9578401" y="218884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8" name="Espace réservé du texte 15"/>
          <p:cNvSpPr>
            <a:spLocks noGrp="1"/>
          </p:cNvSpPr>
          <p:nvPr>
            <p:ph type="body" sz="quarter" idx="33"/>
          </p:nvPr>
        </p:nvSpPr>
        <p:spPr>
          <a:xfrm>
            <a:off x="8016211" y="2668041"/>
            <a:ext cx="3492000" cy="180049"/>
          </a:xfrm>
          <a:noFill/>
        </p:spPr>
        <p:txBody>
          <a:bodyPr anchor="b"/>
          <a:lstStyle>
            <a:lvl1pPr algn="r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34" hasCustomPrompt="1"/>
          </p:nvPr>
        </p:nvSpPr>
        <p:spPr>
          <a:xfrm>
            <a:off x="8016211" y="2874582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5"/>
          <p:cNvSpPr>
            <a:spLocks noGrp="1"/>
          </p:cNvSpPr>
          <p:nvPr>
            <p:ph type="body" sz="quarter" idx="35"/>
          </p:nvPr>
        </p:nvSpPr>
        <p:spPr>
          <a:xfrm>
            <a:off x="8014512" y="2955435"/>
            <a:ext cx="3492000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31" name="Espace réservé du texte 15"/>
          <p:cNvSpPr>
            <a:spLocks noGrp="1"/>
          </p:cNvSpPr>
          <p:nvPr>
            <p:ph type="body" sz="quarter" idx="36"/>
          </p:nvPr>
        </p:nvSpPr>
        <p:spPr>
          <a:xfrm>
            <a:off x="719400" y="5128296"/>
            <a:ext cx="34920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32" name="Espace réservé du texte 31"/>
          <p:cNvSpPr>
            <a:spLocks noGrp="1"/>
          </p:cNvSpPr>
          <p:nvPr>
            <p:ph type="body" sz="quarter" idx="37" hasCustomPrompt="1"/>
          </p:nvPr>
        </p:nvSpPr>
        <p:spPr>
          <a:xfrm>
            <a:off x="719400" y="5334837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3" name="Espace réservé du texte 15"/>
          <p:cNvSpPr>
            <a:spLocks noGrp="1"/>
          </p:cNvSpPr>
          <p:nvPr>
            <p:ph type="body" sz="quarter" idx="38" hasCustomPrompt="1"/>
          </p:nvPr>
        </p:nvSpPr>
        <p:spPr>
          <a:xfrm>
            <a:off x="717701" y="5415690"/>
            <a:ext cx="3492000" cy="160813"/>
          </a:xfrm>
        </p:spPr>
        <p:txBody>
          <a:bodyPr anchor="t"/>
          <a:lstStyle>
            <a:lvl1pPr algn="ctr"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LOGOS</a:t>
            </a:r>
          </a:p>
        </p:txBody>
      </p:sp>
      <p:sp>
        <p:nvSpPr>
          <p:cNvPr id="34" name="Espace réservé du texte 15"/>
          <p:cNvSpPr>
            <a:spLocks noGrp="1"/>
          </p:cNvSpPr>
          <p:nvPr>
            <p:ph type="body" sz="quarter" idx="39"/>
          </p:nvPr>
        </p:nvSpPr>
        <p:spPr>
          <a:xfrm>
            <a:off x="4366925" y="5128296"/>
            <a:ext cx="34920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35" name="Espace réservé du texte 34"/>
          <p:cNvSpPr>
            <a:spLocks noGrp="1"/>
          </p:cNvSpPr>
          <p:nvPr>
            <p:ph type="body" sz="quarter" idx="40" hasCustomPrompt="1"/>
          </p:nvPr>
        </p:nvSpPr>
        <p:spPr>
          <a:xfrm>
            <a:off x="4366925" y="5334837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6" name="Espace réservé du texte 15"/>
          <p:cNvSpPr>
            <a:spLocks noGrp="1"/>
          </p:cNvSpPr>
          <p:nvPr>
            <p:ph type="body" sz="quarter" idx="41" hasCustomPrompt="1"/>
          </p:nvPr>
        </p:nvSpPr>
        <p:spPr>
          <a:xfrm>
            <a:off x="4366925" y="5415690"/>
            <a:ext cx="3492000" cy="160813"/>
          </a:xfrm>
        </p:spPr>
        <p:txBody>
          <a:bodyPr anchor="t"/>
          <a:lstStyle>
            <a:lvl1pPr algn="ctr"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LOGOS</a:t>
            </a:r>
          </a:p>
        </p:txBody>
      </p:sp>
      <p:sp>
        <p:nvSpPr>
          <p:cNvPr id="37" name="Espace réservé du texte 15"/>
          <p:cNvSpPr>
            <a:spLocks noGrp="1"/>
          </p:cNvSpPr>
          <p:nvPr>
            <p:ph type="body" sz="quarter" idx="42"/>
          </p:nvPr>
        </p:nvSpPr>
        <p:spPr>
          <a:xfrm>
            <a:off x="8014512" y="5128296"/>
            <a:ext cx="34920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38" name="Espace réservé du texte 37"/>
          <p:cNvSpPr>
            <a:spLocks noGrp="1"/>
          </p:cNvSpPr>
          <p:nvPr>
            <p:ph type="body" sz="quarter" idx="43" hasCustomPrompt="1"/>
          </p:nvPr>
        </p:nvSpPr>
        <p:spPr>
          <a:xfrm>
            <a:off x="8014512" y="5334837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9" name="Espace réservé du texte 15"/>
          <p:cNvSpPr>
            <a:spLocks noGrp="1"/>
          </p:cNvSpPr>
          <p:nvPr>
            <p:ph type="body" sz="quarter" idx="44" hasCustomPrompt="1"/>
          </p:nvPr>
        </p:nvSpPr>
        <p:spPr>
          <a:xfrm>
            <a:off x="8014512" y="5415690"/>
            <a:ext cx="3492000" cy="160813"/>
          </a:xfrm>
        </p:spPr>
        <p:txBody>
          <a:bodyPr anchor="t"/>
          <a:lstStyle>
            <a:lvl1pPr algn="ctr"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LOGOS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78080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Groupe 46"/>
          <p:cNvGrpSpPr/>
          <p:nvPr userDrawn="1"/>
        </p:nvGrpSpPr>
        <p:grpSpPr>
          <a:xfrm>
            <a:off x="5534457" y="1440360"/>
            <a:ext cx="1123087" cy="1578711"/>
            <a:chOff x="5334807" y="2367474"/>
            <a:chExt cx="1123087" cy="1578711"/>
          </a:xfrm>
        </p:grpSpPr>
        <p:sp>
          <p:nvSpPr>
            <p:cNvPr id="55" name="Rectangle 6"/>
            <p:cNvSpPr>
              <a:spLocks noChangeArrowheads="1"/>
            </p:cNvSpPr>
            <p:nvPr/>
          </p:nvSpPr>
          <p:spPr bwMode="auto">
            <a:xfrm>
              <a:off x="5334807" y="2367474"/>
              <a:ext cx="1123087" cy="93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6" name="Rectangle 7"/>
            <p:cNvSpPr>
              <a:spLocks noChangeArrowheads="1"/>
            </p:cNvSpPr>
            <p:nvPr/>
          </p:nvSpPr>
          <p:spPr bwMode="auto">
            <a:xfrm>
              <a:off x="5334807" y="3109193"/>
              <a:ext cx="1123087" cy="94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angle 8"/>
            <p:cNvSpPr>
              <a:spLocks noChangeArrowheads="1"/>
            </p:cNvSpPr>
            <p:nvPr/>
          </p:nvSpPr>
          <p:spPr bwMode="auto">
            <a:xfrm>
              <a:off x="5334807" y="3852034"/>
              <a:ext cx="1123087" cy="94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e 11"/>
          <p:cNvGrpSpPr>
            <a:grpSpLocks noChangeAspect="1"/>
          </p:cNvGrpSpPr>
          <p:nvPr userDrawn="1"/>
        </p:nvGrpSpPr>
        <p:grpSpPr>
          <a:xfrm>
            <a:off x="9871676" y="6120000"/>
            <a:ext cx="1973302" cy="387350"/>
            <a:chOff x="10272298" y="6067928"/>
            <a:chExt cx="1574765" cy="309119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1241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è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719622" y="5340069"/>
            <a:ext cx="10752761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719620" y="4385412"/>
            <a:ext cx="5136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6336381" y="4385412"/>
            <a:ext cx="5136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22660" y="3423125"/>
            <a:ext cx="34224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386321" y="3423125"/>
            <a:ext cx="34224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8049981" y="3423125"/>
            <a:ext cx="34224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720000" y="1080000"/>
            <a:ext cx="10752000" cy="1046440"/>
          </a:xfrm>
        </p:spPr>
        <p:txBody>
          <a:bodyPr/>
          <a:lstStyle/>
          <a:p>
            <a:pPr lvl="0"/>
            <a:r>
              <a:rPr lang="fr-FR" noProof="0" dirty="0" smtClean="0"/>
              <a:t>Modifiez les styles du texte du masque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  <a:endParaRPr lang="fr-FR" noProof="0" dirty="0"/>
          </a:p>
        </p:txBody>
      </p:sp>
      <p:grpSp>
        <p:nvGrpSpPr>
          <p:cNvPr id="3" name="Groupe 2"/>
          <p:cNvGrpSpPr/>
          <p:nvPr userDrawn="1"/>
        </p:nvGrpSpPr>
        <p:grpSpPr>
          <a:xfrm>
            <a:off x="-186541" y="-108943"/>
            <a:ext cx="12565083" cy="7075886"/>
            <a:chOff x="-186541" y="-108943"/>
            <a:chExt cx="12565083" cy="7075886"/>
          </a:xfrm>
        </p:grpSpPr>
        <p:cxnSp>
          <p:nvCxnSpPr>
            <p:cNvPr id="25" name="Connecteur droit 5"/>
            <p:cNvCxnSpPr/>
            <p:nvPr userDrawn="1"/>
          </p:nvCxnSpPr>
          <p:spPr>
            <a:xfrm>
              <a:off x="717551" y="-108943"/>
              <a:ext cx="0" cy="7075886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7"/>
            <p:cNvCxnSpPr/>
            <p:nvPr userDrawn="1"/>
          </p:nvCxnSpPr>
          <p:spPr>
            <a:xfrm>
              <a:off x="5856000" y="-108943"/>
              <a:ext cx="0" cy="7075886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8"/>
            <p:cNvCxnSpPr/>
            <p:nvPr userDrawn="1"/>
          </p:nvCxnSpPr>
          <p:spPr>
            <a:xfrm>
              <a:off x="6334727" y="-108943"/>
              <a:ext cx="0" cy="7075886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9"/>
            <p:cNvCxnSpPr/>
            <p:nvPr userDrawn="1"/>
          </p:nvCxnSpPr>
          <p:spPr>
            <a:xfrm>
              <a:off x="11470313" y="-108943"/>
              <a:ext cx="0" cy="7075886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10"/>
            <p:cNvCxnSpPr/>
            <p:nvPr userDrawn="1"/>
          </p:nvCxnSpPr>
          <p:spPr>
            <a:xfrm>
              <a:off x="-186541" y="6059170"/>
              <a:ext cx="12565083" cy="0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14"/>
            <p:cNvCxnSpPr/>
            <p:nvPr userDrawn="1"/>
          </p:nvCxnSpPr>
          <p:spPr>
            <a:xfrm>
              <a:off x="-186541" y="1080000"/>
              <a:ext cx="12565083" cy="0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3886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e 23"/>
          <p:cNvGrpSpPr>
            <a:grpSpLocks noChangeAspect="1"/>
          </p:cNvGrpSpPr>
          <p:nvPr userDrawn="1"/>
        </p:nvGrpSpPr>
        <p:grpSpPr>
          <a:xfrm>
            <a:off x="468000" y="6120000"/>
            <a:ext cx="1973302" cy="387350"/>
            <a:chOff x="10272298" y="6067928"/>
            <a:chExt cx="1574765" cy="309119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41822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4" name="Groupe 10"/>
          <p:cNvGrpSpPr>
            <a:grpSpLocks noChangeAspect="1"/>
          </p:cNvGrpSpPr>
          <p:nvPr userDrawn="1"/>
        </p:nvGrpSpPr>
        <p:grpSpPr>
          <a:xfrm>
            <a:off x="468000" y="360000"/>
            <a:ext cx="1973302" cy="387350"/>
            <a:chOff x="10272298" y="6067928"/>
            <a:chExt cx="1574765" cy="309119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38717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e 19"/>
          <p:cNvGrpSpPr>
            <a:grpSpLocks noChangeAspect="1"/>
          </p:cNvGrpSpPr>
          <p:nvPr userDrawn="1"/>
        </p:nvGrpSpPr>
        <p:grpSpPr>
          <a:xfrm>
            <a:off x="9900000" y="360000"/>
            <a:ext cx="1973302" cy="387350"/>
            <a:chOff x="10272298" y="6067928"/>
            <a:chExt cx="1574765" cy="309119"/>
          </a:xfrm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7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69427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4" name="Groupe 23"/>
          <p:cNvGrpSpPr>
            <a:grpSpLocks noChangeAspect="1"/>
          </p:cNvGrpSpPr>
          <p:nvPr userDrawn="1"/>
        </p:nvGrpSpPr>
        <p:grpSpPr>
          <a:xfrm>
            <a:off x="468000" y="6120000"/>
            <a:ext cx="1973302" cy="387350"/>
            <a:chOff x="10272298" y="6067928"/>
            <a:chExt cx="1574765" cy="309119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2196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e 19"/>
          <p:cNvGrpSpPr>
            <a:grpSpLocks noChangeAspect="1"/>
          </p:cNvGrpSpPr>
          <p:nvPr userDrawn="1"/>
        </p:nvGrpSpPr>
        <p:grpSpPr>
          <a:xfrm>
            <a:off x="9900000" y="360000"/>
            <a:ext cx="1973302" cy="387350"/>
            <a:chOff x="10272298" y="6067928"/>
            <a:chExt cx="1574765" cy="309119"/>
          </a:xfrm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7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632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+ visuel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3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2015 – Keyrus</a:t>
            </a:r>
          </a:p>
        </p:txBody>
      </p: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/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noProof="0" smtClean="0">
                <a:solidFill>
                  <a:schemeClr val="tx2">
                    <a:lumMod val="50000"/>
                  </a:schemeClr>
                </a:solidFill>
              </a:rPr>
              <a:t>‹N°›</a:t>
            </a:fld>
            <a:endParaRPr lang="fr-FR" sz="1100" noProof="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 </a:t>
            </a:r>
            <a:endParaRPr lang="en-GB" dirty="0"/>
          </a:p>
        </p:txBody>
      </p:sp>
      <p:sp>
        <p:nvSpPr>
          <p:cNvPr id="33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 </a:t>
            </a:r>
            <a:endParaRPr lang="en-GB" dirty="0"/>
          </a:p>
        </p:txBody>
      </p:sp>
      <p:sp>
        <p:nvSpPr>
          <p:cNvPr id="34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 </a:t>
            </a:r>
            <a:endParaRPr lang="en-GB" dirty="0"/>
          </a:p>
        </p:txBody>
      </p:sp>
      <p:sp>
        <p:nvSpPr>
          <p:cNvPr id="55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 </a:t>
            </a:r>
            <a:endParaRPr lang="en-GB" dirty="0"/>
          </a:p>
        </p:txBody>
      </p:sp>
      <p:grpSp>
        <p:nvGrpSpPr>
          <p:cNvPr id="49" name="Groupe 48"/>
          <p:cNvGrpSpPr/>
          <p:nvPr userDrawn="1"/>
        </p:nvGrpSpPr>
        <p:grpSpPr>
          <a:xfrm>
            <a:off x="0" y="1937276"/>
            <a:ext cx="417600" cy="394425"/>
            <a:chOff x="252413" y="452351"/>
            <a:chExt cx="417600" cy="394425"/>
          </a:xfrm>
        </p:grpSpPr>
        <p:cxnSp>
          <p:nvCxnSpPr>
            <p:cNvPr id="50" name="Connecteur droit 49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2" descr="M:\Graphisme\_Graphisme FRPARSFS03\CHARTE\_KIT GROUPE CHARTE LOGO\KIT_K-DATA_LOGO_2015\PNG\KeyrusData_Logo_2015_ssfond_small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013" y="6443663"/>
            <a:ext cx="9874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441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e 19"/>
          <p:cNvGrpSpPr>
            <a:grpSpLocks noChangeAspect="1"/>
          </p:cNvGrpSpPr>
          <p:nvPr userDrawn="1"/>
        </p:nvGrpSpPr>
        <p:grpSpPr>
          <a:xfrm>
            <a:off x="9900000" y="360000"/>
            <a:ext cx="1973302" cy="387350"/>
            <a:chOff x="10272298" y="6067928"/>
            <a:chExt cx="1574765" cy="309119"/>
          </a:xfrm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7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348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- Cou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26" name="Espace réservé pour une image  77"/>
          <p:cNvSpPr>
            <a:spLocks noGrp="1"/>
          </p:cNvSpPr>
          <p:nvPr>
            <p:ph type="pic" sz="quarter" idx="11" hasCustomPrompt="1"/>
          </p:nvPr>
        </p:nvSpPr>
        <p:spPr>
          <a:xfrm>
            <a:off x="719138" y="333374"/>
            <a:ext cx="3865562" cy="1273617"/>
          </a:xfrm>
        </p:spPr>
        <p:txBody>
          <a:bodyPr wrap="square" lIns="0" tIns="68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 pour insérer un logo</a:t>
            </a:r>
            <a:endParaRPr lang="fr-FR" dirty="0"/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0" y="1913328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29" name="Rectangle 28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5877014" cy="0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8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9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0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grpSp>
        <p:nvGrpSpPr>
          <p:cNvPr id="61" name="Groupe 60"/>
          <p:cNvGrpSpPr/>
          <p:nvPr userDrawn="1"/>
        </p:nvGrpSpPr>
        <p:grpSpPr>
          <a:xfrm>
            <a:off x="9906677" y="2909214"/>
            <a:ext cx="2019988" cy="715036"/>
            <a:chOff x="9906677" y="2909214"/>
            <a:chExt cx="2019988" cy="715036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9906677" y="3442478"/>
              <a:ext cx="1999607" cy="181772"/>
            </a:xfrm>
            <a:custGeom>
              <a:avLst/>
              <a:gdLst>
                <a:gd name="T0" fmla="*/ 36 w 14326"/>
                <a:gd name="T1" fmla="*/ 70 h 1302"/>
                <a:gd name="T2" fmla="*/ 50 w 14326"/>
                <a:gd name="T3" fmla="*/ 313 h 1302"/>
                <a:gd name="T4" fmla="*/ 1159 w 14326"/>
                <a:gd name="T5" fmla="*/ 1032 h 1302"/>
                <a:gd name="T6" fmla="*/ 574 w 14326"/>
                <a:gd name="T7" fmla="*/ 641 h 1302"/>
                <a:gd name="T8" fmla="*/ 574 w 14326"/>
                <a:gd name="T9" fmla="*/ 313 h 1302"/>
                <a:gd name="T10" fmla="*/ 1979 w 14326"/>
                <a:gd name="T11" fmla="*/ 365 h 1302"/>
                <a:gd name="T12" fmla="*/ 2020 w 14326"/>
                <a:gd name="T13" fmla="*/ 846 h 1302"/>
                <a:gd name="T14" fmla="*/ 1778 w 14326"/>
                <a:gd name="T15" fmla="*/ 1004 h 1302"/>
                <a:gd name="T16" fmla="*/ 1979 w 14326"/>
                <a:gd name="T17" fmla="*/ 365 h 1302"/>
                <a:gd name="T18" fmla="*/ 2430 w 14326"/>
                <a:gd name="T19" fmla="*/ 70 h 1302"/>
                <a:gd name="T20" fmla="*/ 2444 w 14326"/>
                <a:gd name="T21" fmla="*/ 313 h 1302"/>
                <a:gd name="T22" fmla="*/ 3190 w 14326"/>
                <a:gd name="T23" fmla="*/ 1300 h 1302"/>
                <a:gd name="T24" fmla="*/ 3504 w 14326"/>
                <a:gd name="T25" fmla="*/ 950 h 1302"/>
                <a:gd name="T26" fmla="*/ 3194 w 14326"/>
                <a:gd name="T27" fmla="*/ 313 h 1302"/>
                <a:gd name="T28" fmla="*/ 3532 w 14326"/>
                <a:gd name="T29" fmla="*/ 950 h 1302"/>
                <a:gd name="T30" fmla="*/ 3194 w 14326"/>
                <a:gd name="T31" fmla="*/ 979 h 1302"/>
                <a:gd name="T32" fmla="*/ 4600 w 14326"/>
                <a:gd name="T33" fmla="*/ 1032 h 1302"/>
                <a:gd name="T34" fmla="*/ 4041 w 14326"/>
                <a:gd name="T35" fmla="*/ 1032 h 1302"/>
                <a:gd name="T36" fmla="*/ 4041 w 14326"/>
                <a:gd name="T37" fmla="*/ 520 h 1302"/>
                <a:gd name="T38" fmla="*/ 5275 w 14326"/>
                <a:gd name="T39" fmla="*/ 1032 h 1302"/>
                <a:gd name="T40" fmla="*/ 5017 w 14326"/>
                <a:gd name="T41" fmla="*/ 327 h 1302"/>
                <a:gd name="T42" fmla="*/ 5150 w 14326"/>
                <a:gd name="T43" fmla="*/ 327 h 1302"/>
                <a:gd name="T44" fmla="*/ 5150 w 14326"/>
                <a:gd name="T45" fmla="*/ 834 h 1302"/>
                <a:gd name="T46" fmla="*/ 6451 w 14326"/>
                <a:gd name="T47" fmla="*/ 106 h 1302"/>
                <a:gd name="T48" fmla="*/ 6451 w 14326"/>
                <a:gd name="T49" fmla="*/ 106 h 1302"/>
                <a:gd name="T50" fmla="*/ 6429 w 14326"/>
                <a:gd name="T51" fmla="*/ 1032 h 1302"/>
                <a:gd name="T52" fmla="*/ 7511 w 14326"/>
                <a:gd name="T53" fmla="*/ 1032 h 1302"/>
                <a:gd name="T54" fmla="*/ 6953 w 14326"/>
                <a:gd name="T55" fmla="*/ 1032 h 1302"/>
                <a:gd name="T56" fmla="*/ 6953 w 14326"/>
                <a:gd name="T57" fmla="*/ 516 h 1302"/>
                <a:gd name="T58" fmla="*/ 8186 w 14326"/>
                <a:gd name="T59" fmla="*/ 1032 h 1302"/>
                <a:gd name="T60" fmla="*/ 7928 w 14326"/>
                <a:gd name="T61" fmla="*/ 327 h 1302"/>
                <a:gd name="T62" fmla="*/ 8061 w 14326"/>
                <a:gd name="T63" fmla="*/ 327 h 1302"/>
                <a:gd name="T64" fmla="*/ 8061 w 14326"/>
                <a:gd name="T65" fmla="*/ 834 h 1302"/>
                <a:gd name="T66" fmla="*/ 9308 w 14326"/>
                <a:gd name="T67" fmla="*/ 672 h 1302"/>
                <a:gd name="T68" fmla="*/ 9308 w 14326"/>
                <a:gd name="T69" fmla="*/ 672 h 1302"/>
                <a:gd name="T70" fmla="*/ 8959 w 14326"/>
                <a:gd name="T71" fmla="*/ 341 h 1302"/>
                <a:gd name="T72" fmla="*/ 10224 w 14326"/>
                <a:gd name="T73" fmla="*/ 313 h 1302"/>
                <a:gd name="T74" fmla="*/ 10517 w 14326"/>
                <a:gd name="T75" fmla="*/ 1032 h 1302"/>
                <a:gd name="T76" fmla="*/ 11076 w 14326"/>
                <a:gd name="T77" fmla="*/ 825 h 1302"/>
                <a:gd name="T78" fmla="*/ 11382 w 14326"/>
                <a:gd name="T79" fmla="*/ 341 h 1302"/>
                <a:gd name="T80" fmla="*/ 11638 w 14326"/>
                <a:gd name="T81" fmla="*/ 552 h 1302"/>
                <a:gd name="T82" fmla="*/ 11611 w 14326"/>
                <a:gd name="T83" fmla="*/ 807 h 1302"/>
                <a:gd name="T84" fmla="*/ 11311 w 14326"/>
                <a:gd name="T85" fmla="*/ 1004 h 1302"/>
                <a:gd name="T86" fmla="*/ 12148 w 14326"/>
                <a:gd name="T87" fmla="*/ 0 h 1302"/>
                <a:gd name="T88" fmla="*/ 13203 w 14326"/>
                <a:gd name="T89" fmla="*/ 1032 h 1302"/>
                <a:gd name="T90" fmla="*/ 12626 w 14326"/>
                <a:gd name="T91" fmla="*/ 313 h 1302"/>
                <a:gd name="T92" fmla="*/ 13203 w 14326"/>
                <a:gd name="T93" fmla="*/ 665 h 1302"/>
                <a:gd name="T94" fmla="*/ 14247 w 14326"/>
                <a:gd name="T95" fmla="*/ 900 h 1302"/>
                <a:gd name="T96" fmla="*/ 13993 w 14326"/>
                <a:gd name="T97" fmla="*/ 313 h 1302"/>
                <a:gd name="T98" fmla="*/ 14247 w 14326"/>
                <a:gd name="T99" fmla="*/ 900 h 1302"/>
                <a:gd name="T100" fmla="*/ 13676 w 14326"/>
                <a:gd name="T101" fmla="*/ 644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326" h="1302">
                  <a:moveTo>
                    <a:pt x="72" y="106"/>
                  </a:moveTo>
                  <a:cubicBezTo>
                    <a:pt x="72" y="125"/>
                    <a:pt x="55" y="142"/>
                    <a:pt x="36" y="142"/>
                  </a:cubicBezTo>
                  <a:cubicBezTo>
                    <a:pt x="16" y="142"/>
                    <a:pt x="0" y="125"/>
                    <a:pt x="0" y="106"/>
                  </a:cubicBezTo>
                  <a:cubicBezTo>
                    <a:pt x="0" y="87"/>
                    <a:pt x="16" y="70"/>
                    <a:pt x="36" y="70"/>
                  </a:cubicBezTo>
                  <a:cubicBezTo>
                    <a:pt x="55" y="70"/>
                    <a:pt x="72" y="87"/>
                    <a:pt x="72" y="106"/>
                  </a:cubicBezTo>
                  <a:close/>
                  <a:moveTo>
                    <a:pt x="22" y="1032"/>
                  </a:moveTo>
                  <a:cubicBezTo>
                    <a:pt x="22" y="313"/>
                    <a:pt x="22" y="313"/>
                    <a:pt x="22" y="313"/>
                  </a:cubicBezTo>
                  <a:cubicBezTo>
                    <a:pt x="50" y="313"/>
                    <a:pt x="50" y="313"/>
                    <a:pt x="50" y="313"/>
                  </a:cubicBezTo>
                  <a:cubicBezTo>
                    <a:pt x="50" y="1032"/>
                    <a:pt x="50" y="1032"/>
                    <a:pt x="50" y="1032"/>
                  </a:cubicBezTo>
                  <a:lnTo>
                    <a:pt x="22" y="1032"/>
                  </a:lnTo>
                  <a:close/>
                  <a:moveTo>
                    <a:pt x="1159" y="597"/>
                  </a:moveTo>
                  <a:cubicBezTo>
                    <a:pt x="1159" y="1032"/>
                    <a:pt x="1159" y="1032"/>
                    <a:pt x="1159" y="1032"/>
                  </a:cubicBezTo>
                  <a:cubicBezTo>
                    <a:pt x="1131" y="1032"/>
                    <a:pt x="1131" y="1032"/>
                    <a:pt x="1131" y="1032"/>
                  </a:cubicBezTo>
                  <a:cubicBezTo>
                    <a:pt x="1131" y="597"/>
                    <a:pt x="1131" y="597"/>
                    <a:pt x="1131" y="597"/>
                  </a:cubicBezTo>
                  <a:cubicBezTo>
                    <a:pt x="1131" y="436"/>
                    <a:pt x="1037" y="341"/>
                    <a:pt x="877" y="341"/>
                  </a:cubicBezTo>
                  <a:cubicBezTo>
                    <a:pt x="698" y="345"/>
                    <a:pt x="588" y="456"/>
                    <a:pt x="574" y="641"/>
                  </a:cubicBezTo>
                  <a:cubicBezTo>
                    <a:pt x="574" y="1032"/>
                    <a:pt x="574" y="1032"/>
                    <a:pt x="574" y="1032"/>
                  </a:cubicBezTo>
                  <a:cubicBezTo>
                    <a:pt x="546" y="1032"/>
                    <a:pt x="546" y="1032"/>
                    <a:pt x="546" y="1032"/>
                  </a:cubicBezTo>
                  <a:cubicBezTo>
                    <a:pt x="546" y="313"/>
                    <a:pt x="546" y="313"/>
                    <a:pt x="546" y="313"/>
                  </a:cubicBezTo>
                  <a:cubicBezTo>
                    <a:pt x="574" y="313"/>
                    <a:pt x="574" y="313"/>
                    <a:pt x="574" y="313"/>
                  </a:cubicBezTo>
                  <a:cubicBezTo>
                    <a:pt x="574" y="516"/>
                    <a:pt x="574" y="516"/>
                    <a:pt x="574" y="516"/>
                  </a:cubicBezTo>
                  <a:cubicBezTo>
                    <a:pt x="620" y="390"/>
                    <a:pt x="727" y="316"/>
                    <a:pt x="877" y="313"/>
                  </a:cubicBezTo>
                  <a:cubicBezTo>
                    <a:pt x="1055" y="313"/>
                    <a:pt x="1159" y="419"/>
                    <a:pt x="1159" y="597"/>
                  </a:cubicBezTo>
                  <a:close/>
                  <a:moveTo>
                    <a:pt x="1979" y="365"/>
                  </a:moveTo>
                  <a:cubicBezTo>
                    <a:pt x="1965" y="388"/>
                    <a:pt x="1965" y="388"/>
                    <a:pt x="1965" y="388"/>
                  </a:cubicBezTo>
                  <a:cubicBezTo>
                    <a:pt x="1920" y="359"/>
                    <a:pt x="1860" y="341"/>
                    <a:pt x="1789" y="341"/>
                  </a:cubicBezTo>
                  <a:cubicBezTo>
                    <a:pt x="1676" y="341"/>
                    <a:pt x="1587" y="385"/>
                    <a:pt x="1587" y="483"/>
                  </a:cubicBezTo>
                  <a:cubicBezTo>
                    <a:pt x="1587" y="698"/>
                    <a:pt x="2020" y="595"/>
                    <a:pt x="2020" y="846"/>
                  </a:cubicBezTo>
                  <a:cubicBezTo>
                    <a:pt x="2020" y="975"/>
                    <a:pt x="1903" y="1032"/>
                    <a:pt x="1778" y="1032"/>
                  </a:cubicBezTo>
                  <a:cubicBezTo>
                    <a:pt x="1678" y="1032"/>
                    <a:pt x="1584" y="996"/>
                    <a:pt x="1521" y="932"/>
                  </a:cubicBezTo>
                  <a:cubicBezTo>
                    <a:pt x="1539" y="911"/>
                    <a:pt x="1539" y="911"/>
                    <a:pt x="1539" y="911"/>
                  </a:cubicBezTo>
                  <a:cubicBezTo>
                    <a:pt x="1600" y="971"/>
                    <a:pt x="1683" y="1004"/>
                    <a:pt x="1778" y="1004"/>
                  </a:cubicBezTo>
                  <a:cubicBezTo>
                    <a:pt x="1890" y="1004"/>
                    <a:pt x="1988" y="957"/>
                    <a:pt x="1992" y="853"/>
                  </a:cubicBezTo>
                  <a:cubicBezTo>
                    <a:pt x="2000" y="632"/>
                    <a:pt x="1559" y="727"/>
                    <a:pt x="1559" y="486"/>
                  </a:cubicBezTo>
                  <a:cubicBezTo>
                    <a:pt x="1559" y="367"/>
                    <a:pt x="1664" y="313"/>
                    <a:pt x="1787" y="313"/>
                  </a:cubicBezTo>
                  <a:cubicBezTo>
                    <a:pt x="1864" y="313"/>
                    <a:pt x="1926" y="334"/>
                    <a:pt x="1979" y="365"/>
                  </a:cubicBezTo>
                  <a:close/>
                  <a:moveTo>
                    <a:pt x="2466" y="106"/>
                  </a:moveTo>
                  <a:cubicBezTo>
                    <a:pt x="2466" y="125"/>
                    <a:pt x="2449" y="142"/>
                    <a:pt x="2430" y="142"/>
                  </a:cubicBezTo>
                  <a:cubicBezTo>
                    <a:pt x="2410" y="142"/>
                    <a:pt x="2394" y="125"/>
                    <a:pt x="2394" y="106"/>
                  </a:cubicBezTo>
                  <a:cubicBezTo>
                    <a:pt x="2394" y="87"/>
                    <a:pt x="2410" y="70"/>
                    <a:pt x="2430" y="70"/>
                  </a:cubicBezTo>
                  <a:cubicBezTo>
                    <a:pt x="2449" y="70"/>
                    <a:pt x="2466" y="87"/>
                    <a:pt x="2466" y="106"/>
                  </a:cubicBezTo>
                  <a:close/>
                  <a:moveTo>
                    <a:pt x="2416" y="1032"/>
                  </a:moveTo>
                  <a:cubicBezTo>
                    <a:pt x="2416" y="313"/>
                    <a:pt x="2416" y="313"/>
                    <a:pt x="2416" y="313"/>
                  </a:cubicBezTo>
                  <a:cubicBezTo>
                    <a:pt x="2444" y="313"/>
                    <a:pt x="2444" y="313"/>
                    <a:pt x="2444" y="313"/>
                  </a:cubicBezTo>
                  <a:cubicBezTo>
                    <a:pt x="2444" y="1032"/>
                    <a:pt x="2444" y="1032"/>
                    <a:pt x="2444" y="1032"/>
                  </a:cubicBezTo>
                  <a:lnTo>
                    <a:pt x="2416" y="1032"/>
                  </a:lnTo>
                  <a:close/>
                  <a:moveTo>
                    <a:pt x="3532" y="950"/>
                  </a:moveTo>
                  <a:cubicBezTo>
                    <a:pt x="3532" y="1164"/>
                    <a:pt x="3397" y="1302"/>
                    <a:pt x="3190" y="1300"/>
                  </a:cubicBezTo>
                  <a:cubicBezTo>
                    <a:pt x="3075" y="1296"/>
                    <a:pt x="2984" y="1257"/>
                    <a:pt x="2901" y="1175"/>
                  </a:cubicBezTo>
                  <a:cubicBezTo>
                    <a:pt x="2920" y="1156"/>
                    <a:pt x="2920" y="1156"/>
                    <a:pt x="2920" y="1156"/>
                  </a:cubicBezTo>
                  <a:cubicBezTo>
                    <a:pt x="2997" y="1232"/>
                    <a:pt x="3082" y="1268"/>
                    <a:pt x="3190" y="1272"/>
                  </a:cubicBezTo>
                  <a:cubicBezTo>
                    <a:pt x="3381" y="1274"/>
                    <a:pt x="3504" y="1147"/>
                    <a:pt x="3504" y="950"/>
                  </a:cubicBezTo>
                  <a:cubicBezTo>
                    <a:pt x="3504" y="801"/>
                    <a:pt x="3504" y="801"/>
                    <a:pt x="3504" y="801"/>
                  </a:cubicBezTo>
                  <a:cubicBezTo>
                    <a:pt x="3454" y="925"/>
                    <a:pt x="3339" y="1005"/>
                    <a:pt x="3194" y="1005"/>
                  </a:cubicBezTo>
                  <a:cubicBezTo>
                    <a:pt x="3001" y="1005"/>
                    <a:pt x="2859" y="859"/>
                    <a:pt x="2859" y="661"/>
                  </a:cubicBezTo>
                  <a:cubicBezTo>
                    <a:pt x="2859" y="459"/>
                    <a:pt x="3001" y="313"/>
                    <a:pt x="3194" y="313"/>
                  </a:cubicBezTo>
                  <a:cubicBezTo>
                    <a:pt x="3339" y="313"/>
                    <a:pt x="3454" y="394"/>
                    <a:pt x="3504" y="519"/>
                  </a:cubicBezTo>
                  <a:cubicBezTo>
                    <a:pt x="3504" y="313"/>
                    <a:pt x="3504" y="313"/>
                    <a:pt x="3504" y="313"/>
                  </a:cubicBezTo>
                  <a:cubicBezTo>
                    <a:pt x="3532" y="313"/>
                    <a:pt x="3532" y="313"/>
                    <a:pt x="3532" y="313"/>
                  </a:cubicBezTo>
                  <a:lnTo>
                    <a:pt x="3532" y="950"/>
                  </a:lnTo>
                  <a:close/>
                  <a:moveTo>
                    <a:pt x="3504" y="661"/>
                  </a:moveTo>
                  <a:cubicBezTo>
                    <a:pt x="3504" y="476"/>
                    <a:pt x="3374" y="340"/>
                    <a:pt x="3194" y="340"/>
                  </a:cubicBezTo>
                  <a:cubicBezTo>
                    <a:pt x="3015" y="340"/>
                    <a:pt x="2886" y="476"/>
                    <a:pt x="2886" y="661"/>
                  </a:cubicBezTo>
                  <a:cubicBezTo>
                    <a:pt x="2886" y="844"/>
                    <a:pt x="3015" y="979"/>
                    <a:pt x="3194" y="979"/>
                  </a:cubicBezTo>
                  <a:cubicBezTo>
                    <a:pt x="3374" y="979"/>
                    <a:pt x="3504" y="844"/>
                    <a:pt x="3504" y="661"/>
                  </a:cubicBezTo>
                  <a:close/>
                  <a:moveTo>
                    <a:pt x="4627" y="597"/>
                  </a:moveTo>
                  <a:cubicBezTo>
                    <a:pt x="4627" y="1032"/>
                    <a:pt x="4627" y="1032"/>
                    <a:pt x="4627" y="1032"/>
                  </a:cubicBezTo>
                  <a:cubicBezTo>
                    <a:pt x="4600" y="1032"/>
                    <a:pt x="4600" y="1032"/>
                    <a:pt x="4600" y="1032"/>
                  </a:cubicBezTo>
                  <a:cubicBezTo>
                    <a:pt x="4600" y="597"/>
                    <a:pt x="4600" y="597"/>
                    <a:pt x="4600" y="597"/>
                  </a:cubicBezTo>
                  <a:cubicBezTo>
                    <a:pt x="4600" y="436"/>
                    <a:pt x="4505" y="341"/>
                    <a:pt x="4345" y="341"/>
                  </a:cubicBezTo>
                  <a:cubicBezTo>
                    <a:pt x="4153" y="345"/>
                    <a:pt x="4041" y="472"/>
                    <a:pt x="4041" y="680"/>
                  </a:cubicBezTo>
                  <a:cubicBezTo>
                    <a:pt x="4041" y="1032"/>
                    <a:pt x="4041" y="1032"/>
                    <a:pt x="4041" y="1032"/>
                  </a:cubicBezTo>
                  <a:cubicBezTo>
                    <a:pt x="4013" y="1032"/>
                    <a:pt x="4013" y="1032"/>
                    <a:pt x="4013" y="1032"/>
                  </a:cubicBezTo>
                  <a:cubicBezTo>
                    <a:pt x="4013" y="0"/>
                    <a:pt x="4013" y="0"/>
                    <a:pt x="4013" y="0"/>
                  </a:cubicBezTo>
                  <a:cubicBezTo>
                    <a:pt x="4041" y="0"/>
                    <a:pt x="4041" y="0"/>
                    <a:pt x="4041" y="0"/>
                  </a:cubicBezTo>
                  <a:cubicBezTo>
                    <a:pt x="4041" y="520"/>
                    <a:pt x="4041" y="520"/>
                    <a:pt x="4041" y="520"/>
                  </a:cubicBezTo>
                  <a:cubicBezTo>
                    <a:pt x="4087" y="391"/>
                    <a:pt x="4192" y="316"/>
                    <a:pt x="4345" y="313"/>
                  </a:cubicBezTo>
                  <a:cubicBezTo>
                    <a:pt x="4523" y="313"/>
                    <a:pt x="4627" y="419"/>
                    <a:pt x="4627" y="597"/>
                  </a:cubicBezTo>
                  <a:close/>
                  <a:moveTo>
                    <a:pt x="5417" y="980"/>
                  </a:moveTo>
                  <a:cubicBezTo>
                    <a:pt x="5375" y="1012"/>
                    <a:pt x="5327" y="1031"/>
                    <a:pt x="5275" y="1032"/>
                  </a:cubicBezTo>
                  <a:cubicBezTo>
                    <a:pt x="5175" y="1033"/>
                    <a:pt x="5122" y="965"/>
                    <a:pt x="5122" y="834"/>
                  </a:cubicBezTo>
                  <a:cubicBezTo>
                    <a:pt x="5122" y="355"/>
                    <a:pt x="5122" y="355"/>
                    <a:pt x="5122" y="355"/>
                  </a:cubicBezTo>
                  <a:cubicBezTo>
                    <a:pt x="5017" y="355"/>
                    <a:pt x="5017" y="355"/>
                    <a:pt x="5017" y="355"/>
                  </a:cubicBezTo>
                  <a:cubicBezTo>
                    <a:pt x="5017" y="327"/>
                    <a:pt x="5017" y="327"/>
                    <a:pt x="5017" y="327"/>
                  </a:cubicBezTo>
                  <a:cubicBezTo>
                    <a:pt x="5122" y="327"/>
                    <a:pt x="5122" y="327"/>
                    <a:pt x="5122" y="327"/>
                  </a:cubicBezTo>
                  <a:cubicBezTo>
                    <a:pt x="5122" y="156"/>
                    <a:pt x="5122" y="156"/>
                    <a:pt x="5122" y="156"/>
                  </a:cubicBezTo>
                  <a:cubicBezTo>
                    <a:pt x="5150" y="156"/>
                    <a:pt x="5150" y="156"/>
                    <a:pt x="5150" y="156"/>
                  </a:cubicBezTo>
                  <a:cubicBezTo>
                    <a:pt x="5150" y="327"/>
                    <a:pt x="5150" y="327"/>
                    <a:pt x="5150" y="327"/>
                  </a:cubicBezTo>
                  <a:cubicBezTo>
                    <a:pt x="5403" y="327"/>
                    <a:pt x="5403" y="327"/>
                    <a:pt x="5403" y="327"/>
                  </a:cubicBezTo>
                  <a:cubicBezTo>
                    <a:pt x="5403" y="355"/>
                    <a:pt x="5403" y="355"/>
                    <a:pt x="5403" y="355"/>
                  </a:cubicBezTo>
                  <a:cubicBezTo>
                    <a:pt x="5150" y="355"/>
                    <a:pt x="5150" y="355"/>
                    <a:pt x="5150" y="355"/>
                  </a:cubicBezTo>
                  <a:cubicBezTo>
                    <a:pt x="5150" y="834"/>
                    <a:pt x="5150" y="834"/>
                    <a:pt x="5150" y="834"/>
                  </a:cubicBezTo>
                  <a:cubicBezTo>
                    <a:pt x="5150" y="946"/>
                    <a:pt x="5193" y="1005"/>
                    <a:pt x="5275" y="1004"/>
                  </a:cubicBezTo>
                  <a:cubicBezTo>
                    <a:pt x="5320" y="1003"/>
                    <a:pt x="5364" y="987"/>
                    <a:pt x="5400" y="958"/>
                  </a:cubicBezTo>
                  <a:lnTo>
                    <a:pt x="5417" y="980"/>
                  </a:lnTo>
                  <a:close/>
                  <a:moveTo>
                    <a:pt x="6451" y="106"/>
                  </a:moveTo>
                  <a:cubicBezTo>
                    <a:pt x="6451" y="125"/>
                    <a:pt x="6435" y="142"/>
                    <a:pt x="6415" y="142"/>
                  </a:cubicBezTo>
                  <a:cubicBezTo>
                    <a:pt x="6396" y="142"/>
                    <a:pt x="6379" y="125"/>
                    <a:pt x="6379" y="106"/>
                  </a:cubicBezTo>
                  <a:cubicBezTo>
                    <a:pt x="6379" y="87"/>
                    <a:pt x="6396" y="70"/>
                    <a:pt x="6415" y="70"/>
                  </a:cubicBezTo>
                  <a:cubicBezTo>
                    <a:pt x="6435" y="70"/>
                    <a:pt x="6451" y="87"/>
                    <a:pt x="6451" y="106"/>
                  </a:cubicBezTo>
                  <a:close/>
                  <a:moveTo>
                    <a:pt x="6401" y="1032"/>
                  </a:moveTo>
                  <a:cubicBezTo>
                    <a:pt x="6401" y="313"/>
                    <a:pt x="6401" y="313"/>
                    <a:pt x="6401" y="313"/>
                  </a:cubicBezTo>
                  <a:cubicBezTo>
                    <a:pt x="6429" y="313"/>
                    <a:pt x="6429" y="313"/>
                    <a:pt x="6429" y="313"/>
                  </a:cubicBezTo>
                  <a:cubicBezTo>
                    <a:pt x="6429" y="1032"/>
                    <a:pt x="6429" y="1032"/>
                    <a:pt x="6429" y="1032"/>
                  </a:cubicBezTo>
                  <a:lnTo>
                    <a:pt x="6401" y="1032"/>
                  </a:lnTo>
                  <a:close/>
                  <a:moveTo>
                    <a:pt x="7538" y="597"/>
                  </a:moveTo>
                  <a:cubicBezTo>
                    <a:pt x="7538" y="1032"/>
                    <a:pt x="7538" y="1032"/>
                    <a:pt x="7538" y="1032"/>
                  </a:cubicBezTo>
                  <a:cubicBezTo>
                    <a:pt x="7511" y="1032"/>
                    <a:pt x="7511" y="1032"/>
                    <a:pt x="7511" y="1032"/>
                  </a:cubicBezTo>
                  <a:cubicBezTo>
                    <a:pt x="7511" y="597"/>
                    <a:pt x="7511" y="597"/>
                    <a:pt x="7511" y="597"/>
                  </a:cubicBezTo>
                  <a:cubicBezTo>
                    <a:pt x="7511" y="436"/>
                    <a:pt x="7416" y="341"/>
                    <a:pt x="7256" y="341"/>
                  </a:cubicBezTo>
                  <a:cubicBezTo>
                    <a:pt x="7077" y="345"/>
                    <a:pt x="6967" y="456"/>
                    <a:pt x="6953" y="641"/>
                  </a:cubicBezTo>
                  <a:cubicBezTo>
                    <a:pt x="6953" y="1032"/>
                    <a:pt x="6953" y="1032"/>
                    <a:pt x="6953" y="1032"/>
                  </a:cubicBezTo>
                  <a:cubicBezTo>
                    <a:pt x="6925" y="1032"/>
                    <a:pt x="6925" y="1032"/>
                    <a:pt x="6925" y="1032"/>
                  </a:cubicBezTo>
                  <a:cubicBezTo>
                    <a:pt x="6925" y="313"/>
                    <a:pt x="6925" y="313"/>
                    <a:pt x="6925" y="313"/>
                  </a:cubicBezTo>
                  <a:cubicBezTo>
                    <a:pt x="6953" y="313"/>
                    <a:pt x="6953" y="313"/>
                    <a:pt x="6953" y="313"/>
                  </a:cubicBezTo>
                  <a:cubicBezTo>
                    <a:pt x="6953" y="516"/>
                    <a:pt x="6953" y="516"/>
                    <a:pt x="6953" y="516"/>
                  </a:cubicBezTo>
                  <a:cubicBezTo>
                    <a:pt x="6999" y="390"/>
                    <a:pt x="7106" y="316"/>
                    <a:pt x="7256" y="313"/>
                  </a:cubicBezTo>
                  <a:cubicBezTo>
                    <a:pt x="7434" y="313"/>
                    <a:pt x="7538" y="419"/>
                    <a:pt x="7538" y="597"/>
                  </a:cubicBezTo>
                  <a:close/>
                  <a:moveTo>
                    <a:pt x="8328" y="980"/>
                  </a:moveTo>
                  <a:cubicBezTo>
                    <a:pt x="8286" y="1012"/>
                    <a:pt x="8238" y="1031"/>
                    <a:pt x="8186" y="1032"/>
                  </a:cubicBezTo>
                  <a:cubicBezTo>
                    <a:pt x="8086" y="1033"/>
                    <a:pt x="8033" y="965"/>
                    <a:pt x="8033" y="834"/>
                  </a:cubicBezTo>
                  <a:cubicBezTo>
                    <a:pt x="8033" y="355"/>
                    <a:pt x="8033" y="355"/>
                    <a:pt x="8033" y="355"/>
                  </a:cubicBezTo>
                  <a:cubicBezTo>
                    <a:pt x="7928" y="355"/>
                    <a:pt x="7928" y="355"/>
                    <a:pt x="7928" y="355"/>
                  </a:cubicBezTo>
                  <a:cubicBezTo>
                    <a:pt x="7928" y="327"/>
                    <a:pt x="7928" y="327"/>
                    <a:pt x="7928" y="327"/>
                  </a:cubicBezTo>
                  <a:cubicBezTo>
                    <a:pt x="8033" y="327"/>
                    <a:pt x="8033" y="327"/>
                    <a:pt x="8033" y="327"/>
                  </a:cubicBezTo>
                  <a:cubicBezTo>
                    <a:pt x="8033" y="156"/>
                    <a:pt x="8033" y="156"/>
                    <a:pt x="8033" y="156"/>
                  </a:cubicBezTo>
                  <a:cubicBezTo>
                    <a:pt x="8061" y="156"/>
                    <a:pt x="8061" y="156"/>
                    <a:pt x="8061" y="156"/>
                  </a:cubicBezTo>
                  <a:cubicBezTo>
                    <a:pt x="8061" y="327"/>
                    <a:pt x="8061" y="327"/>
                    <a:pt x="8061" y="327"/>
                  </a:cubicBezTo>
                  <a:cubicBezTo>
                    <a:pt x="8314" y="327"/>
                    <a:pt x="8314" y="327"/>
                    <a:pt x="8314" y="327"/>
                  </a:cubicBezTo>
                  <a:cubicBezTo>
                    <a:pt x="8314" y="355"/>
                    <a:pt x="8314" y="355"/>
                    <a:pt x="8314" y="355"/>
                  </a:cubicBezTo>
                  <a:cubicBezTo>
                    <a:pt x="8061" y="355"/>
                    <a:pt x="8061" y="355"/>
                    <a:pt x="8061" y="355"/>
                  </a:cubicBezTo>
                  <a:cubicBezTo>
                    <a:pt x="8061" y="834"/>
                    <a:pt x="8061" y="834"/>
                    <a:pt x="8061" y="834"/>
                  </a:cubicBezTo>
                  <a:cubicBezTo>
                    <a:pt x="8061" y="946"/>
                    <a:pt x="8104" y="1005"/>
                    <a:pt x="8186" y="1004"/>
                  </a:cubicBezTo>
                  <a:cubicBezTo>
                    <a:pt x="8231" y="1003"/>
                    <a:pt x="8275" y="987"/>
                    <a:pt x="8311" y="958"/>
                  </a:cubicBezTo>
                  <a:lnTo>
                    <a:pt x="8328" y="980"/>
                  </a:lnTo>
                  <a:close/>
                  <a:moveTo>
                    <a:pt x="9308" y="672"/>
                  </a:moveTo>
                  <a:cubicBezTo>
                    <a:pt x="9308" y="882"/>
                    <a:pt x="9159" y="1032"/>
                    <a:pt x="8959" y="1032"/>
                  </a:cubicBezTo>
                  <a:cubicBezTo>
                    <a:pt x="8759" y="1032"/>
                    <a:pt x="8610" y="882"/>
                    <a:pt x="8610" y="672"/>
                  </a:cubicBezTo>
                  <a:cubicBezTo>
                    <a:pt x="8610" y="463"/>
                    <a:pt x="8759" y="313"/>
                    <a:pt x="8959" y="313"/>
                  </a:cubicBezTo>
                  <a:cubicBezTo>
                    <a:pt x="9159" y="313"/>
                    <a:pt x="9308" y="463"/>
                    <a:pt x="9308" y="672"/>
                  </a:cubicBezTo>
                  <a:close/>
                  <a:moveTo>
                    <a:pt x="8638" y="672"/>
                  </a:moveTo>
                  <a:cubicBezTo>
                    <a:pt x="8638" y="868"/>
                    <a:pt x="8773" y="1004"/>
                    <a:pt x="8959" y="1004"/>
                  </a:cubicBezTo>
                  <a:cubicBezTo>
                    <a:pt x="9145" y="1004"/>
                    <a:pt x="9280" y="868"/>
                    <a:pt x="9280" y="672"/>
                  </a:cubicBezTo>
                  <a:cubicBezTo>
                    <a:pt x="9280" y="477"/>
                    <a:pt x="9145" y="341"/>
                    <a:pt x="8959" y="341"/>
                  </a:cubicBezTo>
                  <a:cubicBezTo>
                    <a:pt x="8773" y="341"/>
                    <a:pt x="8638" y="477"/>
                    <a:pt x="8638" y="672"/>
                  </a:cubicBezTo>
                  <a:close/>
                  <a:moveTo>
                    <a:pt x="10487" y="1032"/>
                  </a:moveTo>
                  <a:cubicBezTo>
                    <a:pt x="10192" y="313"/>
                    <a:pt x="10192" y="313"/>
                    <a:pt x="10192" y="313"/>
                  </a:cubicBezTo>
                  <a:cubicBezTo>
                    <a:pt x="10224" y="313"/>
                    <a:pt x="10224" y="313"/>
                    <a:pt x="10224" y="313"/>
                  </a:cubicBezTo>
                  <a:cubicBezTo>
                    <a:pt x="10502" y="1000"/>
                    <a:pt x="10502" y="1000"/>
                    <a:pt x="10502" y="1000"/>
                  </a:cubicBezTo>
                  <a:cubicBezTo>
                    <a:pt x="10779" y="313"/>
                    <a:pt x="10779" y="313"/>
                    <a:pt x="10779" y="313"/>
                  </a:cubicBezTo>
                  <a:cubicBezTo>
                    <a:pt x="10812" y="313"/>
                    <a:pt x="10812" y="313"/>
                    <a:pt x="10812" y="313"/>
                  </a:cubicBezTo>
                  <a:cubicBezTo>
                    <a:pt x="10517" y="1032"/>
                    <a:pt x="10517" y="1032"/>
                    <a:pt x="10517" y="1032"/>
                  </a:cubicBezTo>
                  <a:lnTo>
                    <a:pt x="10487" y="1032"/>
                  </a:lnTo>
                  <a:close/>
                  <a:moveTo>
                    <a:pt x="11611" y="869"/>
                  </a:moveTo>
                  <a:cubicBezTo>
                    <a:pt x="11547" y="982"/>
                    <a:pt x="11439" y="1032"/>
                    <a:pt x="11310" y="1032"/>
                  </a:cubicBezTo>
                  <a:cubicBezTo>
                    <a:pt x="11171" y="1032"/>
                    <a:pt x="11076" y="944"/>
                    <a:pt x="11076" y="825"/>
                  </a:cubicBezTo>
                  <a:cubicBezTo>
                    <a:pt x="11076" y="708"/>
                    <a:pt x="11179" y="640"/>
                    <a:pt x="11343" y="640"/>
                  </a:cubicBezTo>
                  <a:cubicBezTo>
                    <a:pt x="11610" y="640"/>
                    <a:pt x="11610" y="640"/>
                    <a:pt x="11610" y="640"/>
                  </a:cubicBezTo>
                  <a:cubicBezTo>
                    <a:pt x="11610" y="552"/>
                    <a:pt x="11610" y="552"/>
                    <a:pt x="11610" y="552"/>
                  </a:cubicBezTo>
                  <a:cubicBezTo>
                    <a:pt x="11609" y="420"/>
                    <a:pt x="11534" y="341"/>
                    <a:pt x="11382" y="341"/>
                  </a:cubicBezTo>
                  <a:cubicBezTo>
                    <a:pt x="11286" y="341"/>
                    <a:pt x="11208" y="380"/>
                    <a:pt x="11130" y="441"/>
                  </a:cubicBezTo>
                  <a:cubicBezTo>
                    <a:pt x="11114" y="419"/>
                    <a:pt x="11114" y="419"/>
                    <a:pt x="11114" y="419"/>
                  </a:cubicBezTo>
                  <a:cubicBezTo>
                    <a:pt x="11194" y="355"/>
                    <a:pt x="11281" y="313"/>
                    <a:pt x="11382" y="313"/>
                  </a:cubicBezTo>
                  <a:cubicBezTo>
                    <a:pt x="11547" y="313"/>
                    <a:pt x="11636" y="406"/>
                    <a:pt x="11638" y="552"/>
                  </a:cubicBezTo>
                  <a:cubicBezTo>
                    <a:pt x="11641" y="1032"/>
                    <a:pt x="11641" y="1032"/>
                    <a:pt x="11641" y="1032"/>
                  </a:cubicBezTo>
                  <a:cubicBezTo>
                    <a:pt x="11613" y="1032"/>
                    <a:pt x="11613" y="1032"/>
                    <a:pt x="11613" y="1032"/>
                  </a:cubicBezTo>
                  <a:lnTo>
                    <a:pt x="11611" y="869"/>
                  </a:lnTo>
                  <a:close/>
                  <a:moveTo>
                    <a:pt x="11611" y="807"/>
                  </a:moveTo>
                  <a:cubicBezTo>
                    <a:pt x="11610" y="668"/>
                    <a:pt x="11610" y="668"/>
                    <a:pt x="11610" y="668"/>
                  </a:cubicBezTo>
                  <a:cubicBezTo>
                    <a:pt x="11343" y="668"/>
                    <a:pt x="11343" y="668"/>
                    <a:pt x="11343" y="668"/>
                  </a:cubicBezTo>
                  <a:cubicBezTo>
                    <a:pt x="11190" y="668"/>
                    <a:pt x="11104" y="725"/>
                    <a:pt x="11104" y="825"/>
                  </a:cubicBezTo>
                  <a:cubicBezTo>
                    <a:pt x="11104" y="930"/>
                    <a:pt x="11185" y="1004"/>
                    <a:pt x="11311" y="1004"/>
                  </a:cubicBezTo>
                  <a:cubicBezTo>
                    <a:pt x="11450" y="1004"/>
                    <a:pt x="11554" y="948"/>
                    <a:pt x="11611" y="807"/>
                  </a:cubicBezTo>
                  <a:close/>
                  <a:moveTo>
                    <a:pt x="12120" y="1032"/>
                  </a:moveTo>
                  <a:cubicBezTo>
                    <a:pt x="12120" y="0"/>
                    <a:pt x="12120" y="0"/>
                    <a:pt x="12120" y="0"/>
                  </a:cubicBezTo>
                  <a:cubicBezTo>
                    <a:pt x="12148" y="0"/>
                    <a:pt x="12148" y="0"/>
                    <a:pt x="12148" y="0"/>
                  </a:cubicBezTo>
                  <a:cubicBezTo>
                    <a:pt x="12148" y="1032"/>
                    <a:pt x="12148" y="1032"/>
                    <a:pt x="12148" y="1032"/>
                  </a:cubicBezTo>
                  <a:lnTo>
                    <a:pt x="12120" y="1032"/>
                  </a:lnTo>
                  <a:close/>
                  <a:moveTo>
                    <a:pt x="13231" y="1032"/>
                  </a:moveTo>
                  <a:cubicBezTo>
                    <a:pt x="13203" y="1032"/>
                    <a:pt x="13203" y="1032"/>
                    <a:pt x="13203" y="1032"/>
                  </a:cubicBezTo>
                  <a:cubicBezTo>
                    <a:pt x="13203" y="822"/>
                    <a:pt x="13203" y="822"/>
                    <a:pt x="13203" y="822"/>
                  </a:cubicBezTo>
                  <a:cubicBezTo>
                    <a:pt x="13159" y="954"/>
                    <a:pt x="13054" y="1029"/>
                    <a:pt x="12904" y="1032"/>
                  </a:cubicBezTo>
                  <a:cubicBezTo>
                    <a:pt x="12729" y="1032"/>
                    <a:pt x="12626" y="926"/>
                    <a:pt x="12626" y="748"/>
                  </a:cubicBezTo>
                  <a:cubicBezTo>
                    <a:pt x="12626" y="313"/>
                    <a:pt x="12626" y="313"/>
                    <a:pt x="12626" y="313"/>
                  </a:cubicBezTo>
                  <a:cubicBezTo>
                    <a:pt x="12654" y="313"/>
                    <a:pt x="12654" y="313"/>
                    <a:pt x="12654" y="313"/>
                  </a:cubicBezTo>
                  <a:cubicBezTo>
                    <a:pt x="12654" y="748"/>
                    <a:pt x="12654" y="748"/>
                    <a:pt x="12654" y="748"/>
                  </a:cubicBezTo>
                  <a:cubicBezTo>
                    <a:pt x="12654" y="910"/>
                    <a:pt x="12747" y="1004"/>
                    <a:pt x="12904" y="1004"/>
                  </a:cubicBezTo>
                  <a:cubicBezTo>
                    <a:pt x="13092" y="1000"/>
                    <a:pt x="13203" y="873"/>
                    <a:pt x="13203" y="665"/>
                  </a:cubicBezTo>
                  <a:cubicBezTo>
                    <a:pt x="13203" y="313"/>
                    <a:pt x="13203" y="313"/>
                    <a:pt x="13203" y="313"/>
                  </a:cubicBezTo>
                  <a:cubicBezTo>
                    <a:pt x="13231" y="313"/>
                    <a:pt x="13231" y="313"/>
                    <a:pt x="13231" y="313"/>
                  </a:cubicBezTo>
                  <a:lnTo>
                    <a:pt x="13231" y="1032"/>
                  </a:lnTo>
                  <a:close/>
                  <a:moveTo>
                    <a:pt x="14247" y="900"/>
                  </a:moveTo>
                  <a:cubicBezTo>
                    <a:pt x="14267" y="919"/>
                    <a:pt x="14267" y="919"/>
                    <a:pt x="14267" y="919"/>
                  </a:cubicBezTo>
                  <a:cubicBezTo>
                    <a:pt x="14201" y="990"/>
                    <a:pt x="14104" y="1032"/>
                    <a:pt x="13993" y="1032"/>
                  </a:cubicBezTo>
                  <a:cubicBezTo>
                    <a:pt x="13794" y="1032"/>
                    <a:pt x="13646" y="882"/>
                    <a:pt x="13646" y="672"/>
                  </a:cubicBezTo>
                  <a:cubicBezTo>
                    <a:pt x="13646" y="463"/>
                    <a:pt x="13794" y="313"/>
                    <a:pt x="13993" y="313"/>
                  </a:cubicBezTo>
                  <a:cubicBezTo>
                    <a:pt x="14193" y="313"/>
                    <a:pt x="14326" y="463"/>
                    <a:pt x="14326" y="672"/>
                  </a:cubicBezTo>
                  <a:cubicBezTo>
                    <a:pt x="13674" y="672"/>
                    <a:pt x="13674" y="672"/>
                    <a:pt x="13674" y="672"/>
                  </a:cubicBezTo>
                  <a:cubicBezTo>
                    <a:pt x="13674" y="868"/>
                    <a:pt x="13808" y="1004"/>
                    <a:pt x="13993" y="1004"/>
                  </a:cubicBezTo>
                  <a:cubicBezTo>
                    <a:pt x="14097" y="1004"/>
                    <a:pt x="14187" y="967"/>
                    <a:pt x="14247" y="900"/>
                  </a:cubicBezTo>
                  <a:close/>
                  <a:moveTo>
                    <a:pt x="13676" y="644"/>
                  </a:moveTo>
                  <a:cubicBezTo>
                    <a:pt x="14299" y="644"/>
                    <a:pt x="14299" y="644"/>
                    <a:pt x="14299" y="644"/>
                  </a:cubicBezTo>
                  <a:cubicBezTo>
                    <a:pt x="14286" y="465"/>
                    <a:pt x="14171" y="341"/>
                    <a:pt x="13993" y="341"/>
                  </a:cubicBezTo>
                  <a:cubicBezTo>
                    <a:pt x="13817" y="341"/>
                    <a:pt x="13688" y="465"/>
                    <a:pt x="13676" y="6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9907918" y="2922742"/>
              <a:ext cx="280426" cy="347416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64" name="Rectangle 7"/>
            <p:cNvSpPr>
              <a:spLocks noChangeArrowheads="1"/>
            </p:cNvSpPr>
            <p:nvPr/>
          </p:nvSpPr>
          <p:spPr bwMode="auto">
            <a:xfrm>
              <a:off x="10253916" y="2922742"/>
              <a:ext cx="247462" cy="206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68" name="Rectangle 8"/>
            <p:cNvSpPr>
              <a:spLocks noChangeArrowheads="1"/>
            </p:cNvSpPr>
            <p:nvPr/>
          </p:nvSpPr>
          <p:spPr bwMode="auto">
            <a:xfrm>
              <a:off x="10253916" y="3086083"/>
              <a:ext cx="247462" cy="206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70" name="Rectangle 9"/>
            <p:cNvSpPr>
              <a:spLocks noChangeArrowheads="1"/>
            </p:cNvSpPr>
            <p:nvPr/>
          </p:nvSpPr>
          <p:spPr bwMode="auto">
            <a:xfrm>
              <a:off x="10253916" y="3249600"/>
              <a:ext cx="247462" cy="20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71" name="Freeform 10"/>
            <p:cNvSpPr>
              <a:spLocks/>
            </p:cNvSpPr>
            <p:nvPr/>
          </p:nvSpPr>
          <p:spPr bwMode="auto">
            <a:xfrm>
              <a:off x="10571500" y="2922742"/>
              <a:ext cx="316816" cy="347416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72" name="Freeform 11"/>
            <p:cNvSpPr>
              <a:spLocks/>
            </p:cNvSpPr>
            <p:nvPr/>
          </p:nvSpPr>
          <p:spPr bwMode="auto">
            <a:xfrm>
              <a:off x="10957669" y="2917543"/>
              <a:ext cx="278595" cy="35261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73" name="Freeform 12"/>
            <p:cNvSpPr>
              <a:spLocks/>
            </p:cNvSpPr>
            <p:nvPr/>
          </p:nvSpPr>
          <p:spPr bwMode="auto">
            <a:xfrm>
              <a:off x="11305676" y="2922742"/>
              <a:ext cx="296849" cy="348775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80" name="Freeform 13"/>
            <p:cNvSpPr>
              <a:spLocks/>
            </p:cNvSpPr>
            <p:nvPr/>
          </p:nvSpPr>
          <p:spPr bwMode="auto">
            <a:xfrm>
              <a:off x="11661185" y="2909214"/>
              <a:ext cx="265480" cy="396271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00606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+ visuel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26" name="Espace réservé pour une image  77"/>
          <p:cNvSpPr>
            <a:spLocks noGrp="1"/>
          </p:cNvSpPr>
          <p:nvPr>
            <p:ph type="pic" sz="quarter" idx="11" hasCustomPrompt="1"/>
          </p:nvPr>
        </p:nvSpPr>
        <p:spPr>
          <a:xfrm>
            <a:off x="719138" y="333374"/>
            <a:ext cx="3865562" cy="1273617"/>
          </a:xfrm>
        </p:spPr>
        <p:txBody>
          <a:bodyPr wrap="square" lIns="0" tIns="68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 pour insérer un logo</a:t>
            </a:r>
            <a:endParaRPr lang="fr-FR" dirty="0"/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0" y="1913328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29" name="Rectangle 28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3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4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5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9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24051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+ visuel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26" name="Espace réservé pour une image  77"/>
          <p:cNvSpPr>
            <a:spLocks noGrp="1"/>
          </p:cNvSpPr>
          <p:nvPr>
            <p:ph type="pic" sz="quarter" idx="11" hasCustomPrompt="1"/>
          </p:nvPr>
        </p:nvSpPr>
        <p:spPr>
          <a:xfrm>
            <a:off x="719138" y="333374"/>
            <a:ext cx="3865562" cy="1273617"/>
          </a:xfrm>
        </p:spPr>
        <p:txBody>
          <a:bodyPr wrap="square" lIns="0" tIns="68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 pour insérer un logo</a:t>
            </a:r>
            <a:endParaRPr lang="fr-FR" dirty="0"/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0" y="1913328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29" name="Rectangle 28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3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4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7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9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397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+ visuels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26" name="Espace réservé pour une image  77"/>
          <p:cNvSpPr>
            <a:spLocks noGrp="1"/>
          </p:cNvSpPr>
          <p:nvPr>
            <p:ph type="pic" sz="quarter" idx="11" hasCustomPrompt="1"/>
          </p:nvPr>
        </p:nvSpPr>
        <p:spPr>
          <a:xfrm>
            <a:off x="719138" y="333374"/>
            <a:ext cx="3865562" cy="1273617"/>
          </a:xfrm>
        </p:spPr>
        <p:txBody>
          <a:bodyPr wrap="square" lIns="0" tIns="68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 pour insérer un logo</a:t>
            </a:r>
            <a:endParaRPr lang="fr-FR" dirty="0"/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0" y="1913328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29" name="Rectangle 28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3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4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7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9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630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ce réservé du texte 34"/>
          <p:cNvSpPr>
            <a:spLocks noGrp="1"/>
          </p:cNvSpPr>
          <p:nvPr>
            <p:ph type="body" sz="quarter" idx="14" hasCustomPrompt="1"/>
          </p:nvPr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en-GB" dirty="0"/>
          </a:p>
        </p:txBody>
      </p:sp>
      <p:sp>
        <p:nvSpPr>
          <p:cNvPr id="34" name="Espace réservé du texte 33"/>
          <p:cNvSpPr>
            <a:spLocks noGrp="1"/>
          </p:cNvSpPr>
          <p:nvPr>
            <p:ph type="body" sz="quarter" idx="13" hasCustomPrompt="1"/>
          </p:nvPr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6" name="Espace réservé du texte 35"/>
          <p:cNvSpPr>
            <a:spLocks noGrp="1"/>
          </p:cNvSpPr>
          <p:nvPr>
            <p:ph type="body" sz="quarter" idx="15" hasCustomPrompt="1"/>
          </p:nvPr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19400" y="627004"/>
            <a:ext cx="9252000" cy="321627"/>
          </a:xfrm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50" name="ZoneTexte 49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60" name="Ellipse 59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1" name="Ellipse 60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62" name="Connecteur droit 61"/>
          <p:cNvCxnSpPr>
            <a:endCxn id="60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60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e 63"/>
          <p:cNvGrpSpPr/>
          <p:nvPr userDrawn="1"/>
        </p:nvGrpSpPr>
        <p:grpSpPr>
          <a:xfrm>
            <a:off x="0" y="442690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7" name="Rectangle 66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8" name="Rectangle 67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9" name="Freeform 28"/>
          <p:cNvSpPr>
            <a:spLocks noGrp="1"/>
          </p:cNvSpPr>
          <p:nvPr>
            <p:ph type="body" sz="quarter" idx="17" hasCustomPrompt="1"/>
          </p:nvPr>
        </p:nvSpPr>
        <p:spPr>
          <a:xfrm>
            <a:off x="9565142" y="638849"/>
            <a:ext cx="2626859" cy="5255771"/>
          </a:xfrm>
          <a:custGeom>
            <a:avLst/>
            <a:gdLst>
              <a:gd name="connsiteX0" fmla="*/ 2626859 w 2626859"/>
              <a:gd name="connsiteY0" fmla="*/ 0 h 5255771"/>
              <a:gd name="connsiteX1" fmla="*/ 2626859 w 2626859"/>
              <a:gd name="connsiteY1" fmla="*/ 5255771 h 5255771"/>
              <a:gd name="connsiteX2" fmla="*/ 2359302 w 2626859"/>
              <a:gd name="connsiteY2" fmla="*/ 5242260 h 5255771"/>
              <a:gd name="connsiteX3" fmla="*/ 0 w 2626859"/>
              <a:gd name="connsiteY3" fmla="*/ 2627885 h 5255771"/>
              <a:gd name="connsiteX4" fmla="*/ 2359302 w 2626859"/>
              <a:gd name="connsiteY4" fmla="*/ 13510 h 525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9" h="5255771">
                <a:moveTo>
                  <a:pt x="2626859" y="0"/>
                </a:moveTo>
                <a:lnTo>
                  <a:pt x="2626859" y="5255771"/>
                </a:lnTo>
                <a:lnTo>
                  <a:pt x="2359302" y="5242260"/>
                </a:lnTo>
                <a:cubicBezTo>
                  <a:pt x="1034118" y="5107684"/>
                  <a:pt x="0" y="3988547"/>
                  <a:pt x="0" y="2627885"/>
                </a:cubicBezTo>
                <a:cubicBezTo>
                  <a:pt x="0" y="1267223"/>
                  <a:pt x="1034118" y="148087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7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81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ce réservé du texte 34"/>
          <p:cNvSpPr>
            <a:spLocks noGrp="1"/>
          </p:cNvSpPr>
          <p:nvPr>
            <p:ph type="body" sz="quarter" idx="14" hasCustomPrompt="1"/>
          </p:nvPr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en-GB" dirty="0"/>
          </a:p>
        </p:txBody>
      </p:sp>
      <p:sp>
        <p:nvSpPr>
          <p:cNvPr id="34" name="Espace réservé du texte 33"/>
          <p:cNvSpPr>
            <a:spLocks noGrp="1"/>
          </p:cNvSpPr>
          <p:nvPr>
            <p:ph type="body" sz="quarter" idx="13" hasCustomPrompt="1"/>
          </p:nvPr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6" name="Espace réservé du texte 35"/>
          <p:cNvSpPr>
            <a:spLocks noGrp="1"/>
          </p:cNvSpPr>
          <p:nvPr>
            <p:ph type="body" sz="quarter" idx="15" hasCustomPrompt="1"/>
          </p:nvPr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19400" y="627004"/>
            <a:ext cx="9252000" cy="321627"/>
          </a:xfrm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50" name="ZoneTexte 49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60" name="Ellipse 59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1" name="Ellipse 60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62" name="Connecteur droit 61"/>
          <p:cNvCxnSpPr>
            <a:endCxn id="60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60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e 63"/>
          <p:cNvGrpSpPr/>
          <p:nvPr userDrawn="1"/>
        </p:nvGrpSpPr>
        <p:grpSpPr>
          <a:xfrm>
            <a:off x="0" y="442690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7" name="Rectangle 66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8" name="Rectangle 67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719400" y="407980"/>
            <a:ext cx="9252000" cy="158750"/>
          </a:xfrm>
          <a:prstGeom prst="rect">
            <a:avLst/>
          </a:prstGeom>
        </p:spPr>
        <p:txBody>
          <a:bodyPr/>
          <a:lstStyle/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Titre de la partie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9" name="Freeform 28"/>
          <p:cNvSpPr>
            <a:spLocks noGrp="1"/>
          </p:cNvSpPr>
          <p:nvPr>
            <p:ph type="body" sz="quarter" idx="17" hasCustomPrompt="1"/>
          </p:nvPr>
        </p:nvSpPr>
        <p:spPr>
          <a:xfrm>
            <a:off x="9565142" y="638849"/>
            <a:ext cx="2626859" cy="5255771"/>
          </a:xfrm>
          <a:custGeom>
            <a:avLst/>
            <a:gdLst>
              <a:gd name="connsiteX0" fmla="*/ 2626859 w 2626859"/>
              <a:gd name="connsiteY0" fmla="*/ 0 h 5255771"/>
              <a:gd name="connsiteX1" fmla="*/ 2626859 w 2626859"/>
              <a:gd name="connsiteY1" fmla="*/ 5255771 h 5255771"/>
              <a:gd name="connsiteX2" fmla="*/ 2359302 w 2626859"/>
              <a:gd name="connsiteY2" fmla="*/ 5242260 h 5255771"/>
              <a:gd name="connsiteX3" fmla="*/ 0 w 2626859"/>
              <a:gd name="connsiteY3" fmla="*/ 2627885 h 5255771"/>
              <a:gd name="connsiteX4" fmla="*/ 2359302 w 2626859"/>
              <a:gd name="connsiteY4" fmla="*/ 13510 h 525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9" h="5255771">
                <a:moveTo>
                  <a:pt x="2626859" y="0"/>
                </a:moveTo>
                <a:lnTo>
                  <a:pt x="2626859" y="5255771"/>
                </a:lnTo>
                <a:lnTo>
                  <a:pt x="2359302" y="5242260"/>
                </a:lnTo>
                <a:cubicBezTo>
                  <a:pt x="1034118" y="5107684"/>
                  <a:pt x="0" y="3988547"/>
                  <a:pt x="0" y="2627885"/>
                </a:cubicBezTo>
                <a:cubicBezTo>
                  <a:pt x="0" y="1267223"/>
                  <a:pt x="1034118" y="148087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8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70332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ce réservé du texte 34"/>
          <p:cNvSpPr>
            <a:spLocks noGrp="1"/>
          </p:cNvSpPr>
          <p:nvPr>
            <p:ph type="body" sz="quarter" idx="14" hasCustomPrompt="1"/>
          </p:nvPr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en-GB" dirty="0"/>
          </a:p>
        </p:txBody>
      </p:sp>
      <p:sp>
        <p:nvSpPr>
          <p:cNvPr id="34" name="Espace réservé du texte 33"/>
          <p:cNvSpPr>
            <a:spLocks noGrp="1"/>
          </p:cNvSpPr>
          <p:nvPr>
            <p:ph type="body" sz="quarter" idx="13" hasCustomPrompt="1"/>
          </p:nvPr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6" name="Espace réservé du texte 35"/>
          <p:cNvSpPr>
            <a:spLocks noGrp="1"/>
          </p:cNvSpPr>
          <p:nvPr>
            <p:ph type="body" sz="quarter" idx="15" hasCustomPrompt="1"/>
          </p:nvPr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19400" y="627004"/>
            <a:ext cx="9252000" cy="321627"/>
          </a:xfrm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50" name="ZoneTexte 49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60" name="Ellipse 59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1" name="Ellipse 60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62" name="Connecteur droit 61"/>
          <p:cNvCxnSpPr>
            <a:endCxn id="60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60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e 63"/>
          <p:cNvGrpSpPr/>
          <p:nvPr userDrawn="1"/>
        </p:nvGrpSpPr>
        <p:grpSpPr>
          <a:xfrm>
            <a:off x="0" y="442690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7" name="Rectangle 66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8" name="Rectangle 67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719400" y="407980"/>
            <a:ext cx="9252000" cy="158750"/>
          </a:xfrm>
          <a:prstGeom prst="rect">
            <a:avLst/>
          </a:prstGeom>
        </p:spPr>
        <p:txBody>
          <a:bodyPr/>
          <a:lstStyle/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Titre de la partie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9" name="Freeform 28"/>
          <p:cNvSpPr>
            <a:spLocks noGrp="1"/>
          </p:cNvSpPr>
          <p:nvPr>
            <p:ph type="body" sz="quarter" idx="17" hasCustomPrompt="1"/>
          </p:nvPr>
        </p:nvSpPr>
        <p:spPr>
          <a:xfrm>
            <a:off x="9565142" y="638849"/>
            <a:ext cx="2626859" cy="5255771"/>
          </a:xfrm>
          <a:custGeom>
            <a:avLst/>
            <a:gdLst>
              <a:gd name="connsiteX0" fmla="*/ 2626859 w 2626859"/>
              <a:gd name="connsiteY0" fmla="*/ 0 h 5255771"/>
              <a:gd name="connsiteX1" fmla="*/ 2626859 w 2626859"/>
              <a:gd name="connsiteY1" fmla="*/ 5255771 h 5255771"/>
              <a:gd name="connsiteX2" fmla="*/ 2359302 w 2626859"/>
              <a:gd name="connsiteY2" fmla="*/ 5242260 h 5255771"/>
              <a:gd name="connsiteX3" fmla="*/ 0 w 2626859"/>
              <a:gd name="connsiteY3" fmla="*/ 2627885 h 5255771"/>
              <a:gd name="connsiteX4" fmla="*/ 2359302 w 2626859"/>
              <a:gd name="connsiteY4" fmla="*/ 13510 h 525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9" h="5255771">
                <a:moveTo>
                  <a:pt x="2626859" y="0"/>
                </a:moveTo>
                <a:lnTo>
                  <a:pt x="2626859" y="5255771"/>
                </a:lnTo>
                <a:lnTo>
                  <a:pt x="2359302" y="5242260"/>
                </a:lnTo>
                <a:cubicBezTo>
                  <a:pt x="1034118" y="5107684"/>
                  <a:pt x="0" y="3988547"/>
                  <a:pt x="0" y="2627885"/>
                </a:cubicBezTo>
                <a:cubicBezTo>
                  <a:pt x="0" y="1267223"/>
                  <a:pt x="1034118" y="148087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8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9655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 rubr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 userDrawn="1"/>
        </p:nvGrpSpPr>
        <p:grpSpPr>
          <a:xfrm>
            <a:off x="2506259" y="0"/>
            <a:ext cx="3030538" cy="6122988"/>
            <a:chOff x="4581525" y="368300"/>
            <a:chExt cx="3030538" cy="6122988"/>
          </a:xfrm>
        </p:grpSpPr>
        <p:sp>
          <p:nvSpPr>
            <p:cNvPr id="12" name="Freeform 21"/>
            <p:cNvSpPr>
              <a:spLocks/>
            </p:cNvSpPr>
            <p:nvPr/>
          </p:nvSpPr>
          <p:spPr bwMode="auto">
            <a:xfrm>
              <a:off x="4637088" y="368300"/>
              <a:ext cx="2974975" cy="6122988"/>
            </a:xfrm>
            <a:custGeom>
              <a:avLst/>
              <a:gdLst>
                <a:gd name="T0" fmla="*/ 11258 w 15608"/>
                <a:gd name="T1" fmla="*/ 0 h 32128"/>
                <a:gd name="T2" fmla="*/ 15421 w 15608"/>
                <a:gd name="T3" fmla="*/ 0 h 32128"/>
                <a:gd name="T4" fmla="*/ 14630 w 15608"/>
                <a:gd name="T5" fmla="*/ 136 h 32128"/>
                <a:gd name="T6" fmla="*/ 1130 w 15608"/>
                <a:gd name="T7" fmla="*/ 16052 h 32128"/>
                <a:gd name="T8" fmla="*/ 15463 w 15608"/>
                <a:gd name="T9" fmla="*/ 32111 h 32128"/>
                <a:gd name="T10" fmla="*/ 15608 w 15608"/>
                <a:gd name="T11" fmla="*/ 32128 h 32128"/>
                <a:gd name="T12" fmla="*/ 11303 w 15608"/>
                <a:gd name="T13" fmla="*/ 32128 h 32128"/>
                <a:gd name="T14" fmla="*/ 9924 w 15608"/>
                <a:gd name="T15" fmla="*/ 31534 h 32128"/>
                <a:gd name="T16" fmla="*/ 94 w 15608"/>
                <a:gd name="T17" fmla="*/ 17824 h 32128"/>
                <a:gd name="T18" fmla="*/ 0 w 15608"/>
                <a:gd name="T19" fmla="*/ 16052 h 32128"/>
                <a:gd name="T20" fmla="*/ 94 w 15608"/>
                <a:gd name="T21" fmla="*/ 14280 h 32128"/>
                <a:gd name="T22" fmla="*/ 10218 w 15608"/>
                <a:gd name="T23" fmla="*/ 430 h 32128"/>
                <a:gd name="T24" fmla="*/ 11258 w 15608"/>
                <a:gd name="T25" fmla="*/ 0 h 3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08" h="32128">
                  <a:moveTo>
                    <a:pt x="11258" y="0"/>
                  </a:moveTo>
                  <a:lnTo>
                    <a:pt x="15421" y="0"/>
                  </a:lnTo>
                  <a:lnTo>
                    <a:pt x="14630" y="136"/>
                  </a:lnTo>
                  <a:cubicBezTo>
                    <a:pt x="6925" y="1651"/>
                    <a:pt x="1130" y="8201"/>
                    <a:pt x="1130" y="16052"/>
                  </a:cubicBezTo>
                  <a:cubicBezTo>
                    <a:pt x="1130" y="24183"/>
                    <a:pt x="7347" y="30919"/>
                    <a:pt x="15463" y="32111"/>
                  </a:cubicBezTo>
                  <a:lnTo>
                    <a:pt x="15608" y="32128"/>
                  </a:lnTo>
                  <a:lnTo>
                    <a:pt x="11303" y="32128"/>
                  </a:lnTo>
                  <a:lnTo>
                    <a:pt x="9924" y="31534"/>
                  </a:lnTo>
                  <a:cubicBezTo>
                    <a:pt x="4558" y="28933"/>
                    <a:pt x="729" y="23832"/>
                    <a:pt x="94" y="17824"/>
                  </a:cubicBezTo>
                  <a:lnTo>
                    <a:pt x="0" y="16052"/>
                  </a:lnTo>
                  <a:lnTo>
                    <a:pt x="94" y="14280"/>
                  </a:lnTo>
                  <a:cubicBezTo>
                    <a:pt x="740" y="8163"/>
                    <a:pt x="4698" y="2986"/>
                    <a:pt x="10218" y="430"/>
                  </a:cubicBezTo>
                  <a:lnTo>
                    <a:pt x="11258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auto">
            <a:xfrm>
              <a:off x="4581525" y="368300"/>
              <a:ext cx="2300288" cy="6122988"/>
            </a:xfrm>
            <a:custGeom>
              <a:avLst/>
              <a:gdLst>
                <a:gd name="T0" fmla="*/ 10672 w 12072"/>
                <a:gd name="T1" fmla="*/ 0 h 32128"/>
                <a:gd name="T2" fmla="*/ 12072 w 12072"/>
                <a:gd name="T3" fmla="*/ 0 h 32128"/>
                <a:gd name="T4" fmla="*/ 11554 w 12072"/>
                <a:gd name="T5" fmla="*/ 183 h 32128"/>
                <a:gd name="T6" fmla="*/ 545 w 12072"/>
                <a:gd name="T7" fmla="*/ 16144 h 32128"/>
                <a:gd name="T8" fmla="*/ 11554 w 12072"/>
                <a:gd name="T9" fmla="*/ 32106 h 32128"/>
                <a:gd name="T10" fmla="*/ 11619 w 12072"/>
                <a:gd name="T11" fmla="*/ 32128 h 32128"/>
                <a:gd name="T12" fmla="*/ 10350 w 12072"/>
                <a:gd name="T13" fmla="*/ 32128 h 32128"/>
                <a:gd name="T14" fmla="*/ 9719 w 12072"/>
                <a:gd name="T15" fmla="*/ 31836 h 32128"/>
                <a:gd name="T16" fmla="*/ 0 w 12072"/>
                <a:gd name="T17" fmla="*/ 16144 h 32128"/>
                <a:gd name="T18" fmla="*/ 10317 w 12072"/>
                <a:gd name="T19" fmla="*/ 154 h 32128"/>
                <a:gd name="T20" fmla="*/ 10672 w 12072"/>
                <a:gd name="T21" fmla="*/ 0 h 3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72" h="32128">
                  <a:moveTo>
                    <a:pt x="10672" y="0"/>
                  </a:moveTo>
                  <a:lnTo>
                    <a:pt x="12072" y="0"/>
                  </a:lnTo>
                  <a:lnTo>
                    <a:pt x="11554" y="183"/>
                  </a:lnTo>
                  <a:cubicBezTo>
                    <a:pt x="5084" y="2813"/>
                    <a:pt x="545" y="8969"/>
                    <a:pt x="545" y="16144"/>
                  </a:cubicBezTo>
                  <a:cubicBezTo>
                    <a:pt x="545" y="23320"/>
                    <a:pt x="5084" y="29476"/>
                    <a:pt x="11554" y="32106"/>
                  </a:cubicBezTo>
                  <a:lnTo>
                    <a:pt x="11619" y="32128"/>
                  </a:lnTo>
                  <a:lnTo>
                    <a:pt x="10350" y="32128"/>
                  </a:lnTo>
                  <a:lnTo>
                    <a:pt x="9719" y="31836"/>
                  </a:lnTo>
                  <a:cubicBezTo>
                    <a:pt x="3930" y="28814"/>
                    <a:pt x="0" y="22920"/>
                    <a:pt x="0" y="16144"/>
                  </a:cubicBezTo>
                  <a:cubicBezTo>
                    <a:pt x="0" y="9137"/>
                    <a:pt x="4203" y="3074"/>
                    <a:pt x="10317" y="154"/>
                  </a:cubicBezTo>
                  <a:lnTo>
                    <a:pt x="10672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 userDrawn="1"/>
        </p:nvSpPr>
        <p:spPr bwMode="auto">
          <a:xfrm>
            <a:off x="0" y="0"/>
            <a:ext cx="4548188" cy="6122988"/>
          </a:xfrm>
          <a:custGeom>
            <a:avLst/>
            <a:gdLst>
              <a:gd name="T0" fmla="*/ 0 w 23872"/>
              <a:gd name="T1" fmla="*/ 0 h 32128"/>
              <a:gd name="T2" fmla="*/ 23872 w 23872"/>
              <a:gd name="T3" fmla="*/ 0 h 32128"/>
              <a:gd name="T4" fmla="*/ 23517 w 23872"/>
              <a:gd name="T5" fmla="*/ 154 h 32128"/>
              <a:gd name="T6" fmla="*/ 13199 w 23872"/>
              <a:gd name="T7" fmla="*/ 16144 h 32128"/>
              <a:gd name="T8" fmla="*/ 22919 w 23872"/>
              <a:gd name="T9" fmla="*/ 31836 h 32128"/>
              <a:gd name="T10" fmla="*/ 23550 w 23872"/>
              <a:gd name="T11" fmla="*/ 32128 h 32128"/>
              <a:gd name="T12" fmla="*/ 0 w 23872"/>
              <a:gd name="T13" fmla="*/ 32128 h 32128"/>
              <a:gd name="T14" fmla="*/ 0 w 23872"/>
              <a:gd name="T15" fmla="*/ 0 h 32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872" h="32128">
                <a:moveTo>
                  <a:pt x="0" y="0"/>
                </a:moveTo>
                <a:lnTo>
                  <a:pt x="23872" y="0"/>
                </a:lnTo>
                <a:lnTo>
                  <a:pt x="23517" y="154"/>
                </a:lnTo>
                <a:cubicBezTo>
                  <a:pt x="17402" y="3074"/>
                  <a:pt x="13199" y="9137"/>
                  <a:pt x="13199" y="16144"/>
                </a:cubicBezTo>
                <a:cubicBezTo>
                  <a:pt x="13199" y="22920"/>
                  <a:pt x="17129" y="28814"/>
                  <a:pt x="22919" y="31836"/>
                </a:cubicBezTo>
                <a:lnTo>
                  <a:pt x="23550" y="32128"/>
                </a:lnTo>
                <a:lnTo>
                  <a:pt x="0" y="3212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3562350" y="2763362"/>
            <a:ext cx="7908924" cy="321627"/>
          </a:xfrm>
        </p:spPr>
        <p:txBody>
          <a:bodyPr anchor="b"/>
          <a:lstStyle/>
          <a:p>
            <a:r>
              <a:rPr lang="fr-FR" sz="2400" dirty="0" smtClean="0"/>
              <a:t>Slides de sous-rubriques</a:t>
            </a:r>
            <a:endParaRPr lang="fr-FR" sz="24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3562350" y="3117593"/>
            <a:ext cx="7908924" cy="246221"/>
          </a:xfrm>
        </p:spPr>
        <p:txBody>
          <a:bodyPr/>
          <a:lstStyle>
            <a:lvl1pPr>
              <a:defRPr sz="1600" cap="all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1625038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s + fond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 10"/>
          <p:cNvSpPr txBox="1">
            <a:spLocks/>
          </p:cNvSpPr>
          <p:nvPr userDrawn="1"/>
        </p:nvSpPr>
        <p:spPr>
          <a:xfrm>
            <a:off x="0" y="1"/>
            <a:ext cx="7899402" cy="6857999"/>
          </a:xfrm>
          <a:custGeom>
            <a:avLst/>
            <a:gdLst>
              <a:gd name="connsiteX0" fmla="*/ 1990530 w 7899402"/>
              <a:gd name="connsiteY0" fmla="*/ 0 h 6857999"/>
              <a:gd name="connsiteX1" fmla="*/ 5908872 w 7899402"/>
              <a:gd name="connsiteY1" fmla="*/ 0 h 6857999"/>
              <a:gd name="connsiteX2" fmla="*/ 5997765 w 7899402"/>
              <a:gd name="connsiteY2" fmla="*/ 51113 h 6857999"/>
              <a:gd name="connsiteX3" fmla="*/ 7899402 w 7899402"/>
              <a:gd name="connsiteY3" fmla="*/ 3429002 h 6857999"/>
              <a:gd name="connsiteX4" fmla="*/ 5997765 w 7899402"/>
              <a:gd name="connsiteY4" fmla="*/ 6806892 h 6857999"/>
              <a:gd name="connsiteX5" fmla="*/ 5908881 w 7899402"/>
              <a:gd name="connsiteY5" fmla="*/ 6857999 h 6857999"/>
              <a:gd name="connsiteX6" fmla="*/ 1990522 w 7899402"/>
              <a:gd name="connsiteY6" fmla="*/ 6857999 h 6857999"/>
              <a:gd name="connsiteX7" fmla="*/ 1901637 w 7899402"/>
              <a:gd name="connsiteY7" fmla="*/ 6806892 h 6857999"/>
              <a:gd name="connsiteX8" fmla="*/ 0 w 7899402"/>
              <a:gd name="connsiteY8" fmla="*/ 3429002 h 6857999"/>
              <a:gd name="connsiteX9" fmla="*/ 1901637 w 7899402"/>
              <a:gd name="connsiteY9" fmla="*/ 5111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99402" h="6857999">
                <a:moveTo>
                  <a:pt x="1990530" y="0"/>
                </a:moveTo>
                <a:lnTo>
                  <a:pt x="5908872" y="0"/>
                </a:lnTo>
                <a:lnTo>
                  <a:pt x="5997765" y="51113"/>
                </a:lnTo>
                <a:cubicBezTo>
                  <a:pt x="7137841" y="743840"/>
                  <a:pt x="7899402" y="1997485"/>
                  <a:pt x="7899402" y="3429002"/>
                </a:cubicBezTo>
                <a:cubicBezTo>
                  <a:pt x="7899402" y="4860520"/>
                  <a:pt x="7137841" y="6114165"/>
                  <a:pt x="5997765" y="6806892"/>
                </a:cubicBezTo>
                <a:lnTo>
                  <a:pt x="5908881" y="6857999"/>
                </a:lnTo>
                <a:lnTo>
                  <a:pt x="1990522" y="6857999"/>
                </a:lnTo>
                <a:lnTo>
                  <a:pt x="1901637" y="6806892"/>
                </a:lnTo>
                <a:cubicBezTo>
                  <a:pt x="761561" y="6114165"/>
                  <a:pt x="0" y="4860520"/>
                  <a:pt x="0" y="3429002"/>
                </a:cubicBezTo>
                <a:cubicBezTo>
                  <a:pt x="0" y="1997485"/>
                  <a:pt x="761561" y="743840"/>
                  <a:pt x="1901637" y="51113"/>
                </a:cubicBezTo>
                <a:close/>
              </a:path>
            </a:pathLst>
          </a:custGeom>
          <a:solidFill>
            <a:schemeClr val="tx2">
              <a:lumMod val="90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5" hasCustomPrompt="1"/>
          </p:nvPr>
        </p:nvSpPr>
        <p:spPr>
          <a:xfrm>
            <a:off x="4262216" y="603000"/>
            <a:ext cx="7929784" cy="5652000"/>
          </a:xfrm>
          <a:custGeom>
            <a:avLst/>
            <a:gdLst>
              <a:gd name="connsiteX0" fmla="*/ 0 w 7929784"/>
              <a:gd name="connsiteY0" fmla="*/ 0 h 5652000"/>
              <a:gd name="connsiteX1" fmla="*/ 7929784 w 7929784"/>
              <a:gd name="connsiteY1" fmla="*/ 0 h 5652000"/>
              <a:gd name="connsiteX2" fmla="*/ 7929784 w 7929784"/>
              <a:gd name="connsiteY2" fmla="*/ 5652000 h 5652000"/>
              <a:gd name="connsiteX3" fmla="*/ 0 w 7929784"/>
              <a:gd name="connsiteY3" fmla="*/ 5652000 h 5652000"/>
              <a:gd name="connsiteX4" fmla="*/ 260651 w 7929784"/>
              <a:gd name="connsiteY4" fmla="*/ 5612220 h 5652000"/>
              <a:gd name="connsiteX5" fmla="*/ 2531485 w 7929784"/>
              <a:gd name="connsiteY5" fmla="*/ 2826000 h 5652000"/>
              <a:gd name="connsiteX6" fmla="*/ 260651 w 7929784"/>
              <a:gd name="connsiteY6" fmla="*/ 39780 h 56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29784" h="5652000">
                <a:moveTo>
                  <a:pt x="0" y="0"/>
                </a:moveTo>
                <a:lnTo>
                  <a:pt x="7929784" y="0"/>
                </a:lnTo>
                <a:lnTo>
                  <a:pt x="7929784" y="5652000"/>
                </a:lnTo>
                <a:lnTo>
                  <a:pt x="0" y="5652000"/>
                </a:lnTo>
                <a:lnTo>
                  <a:pt x="260651" y="5612220"/>
                </a:lnTo>
                <a:cubicBezTo>
                  <a:pt x="1556614" y="5347028"/>
                  <a:pt x="2531485" y="4200361"/>
                  <a:pt x="2531485" y="2826000"/>
                </a:cubicBezTo>
                <a:cubicBezTo>
                  <a:pt x="2531485" y="1451639"/>
                  <a:pt x="1556614" y="304972"/>
                  <a:pt x="260651" y="39780"/>
                </a:cubicBezTo>
                <a:close/>
              </a:path>
            </a:pathLst>
          </a:custGeom>
          <a:solidFill>
            <a:schemeClr val="tx1">
              <a:alpha val="9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53" name="Forme libre 12"/>
          <p:cNvSpPr txBox="1">
            <a:spLocks/>
          </p:cNvSpPr>
          <p:nvPr userDrawn="1"/>
        </p:nvSpPr>
        <p:spPr>
          <a:xfrm>
            <a:off x="948655" y="427954"/>
            <a:ext cx="6002092" cy="6002092"/>
          </a:xfrm>
          <a:custGeom>
            <a:avLst/>
            <a:gdLst>
              <a:gd name="connsiteX0" fmla="*/ 2988346 w 6002092"/>
              <a:gd name="connsiteY0" fmla="*/ 175406 h 6002092"/>
              <a:gd name="connsiteX1" fmla="*/ 162706 w 6002092"/>
              <a:gd name="connsiteY1" fmla="*/ 3001046 h 6002092"/>
              <a:gd name="connsiteX2" fmla="*/ 2988346 w 6002092"/>
              <a:gd name="connsiteY2" fmla="*/ 5826686 h 6002092"/>
              <a:gd name="connsiteX3" fmla="*/ 5813986 w 6002092"/>
              <a:gd name="connsiteY3" fmla="*/ 3001046 h 6002092"/>
              <a:gd name="connsiteX4" fmla="*/ 2988346 w 6002092"/>
              <a:gd name="connsiteY4" fmla="*/ 175406 h 6002092"/>
              <a:gd name="connsiteX5" fmla="*/ 3001046 w 6002092"/>
              <a:gd name="connsiteY5" fmla="*/ 0 h 6002092"/>
              <a:gd name="connsiteX6" fmla="*/ 6002092 w 6002092"/>
              <a:gd name="connsiteY6" fmla="*/ 3001046 h 6002092"/>
              <a:gd name="connsiteX7" fmla="*/ 3001046 w 6002092"/>
              <a:gd name="connsiteY7" fmla="*/ 6002092 h 6002092"/>
              <a:gd name="connsiteX8" fmla="*/ 0 w 6002092"/>
              <a:gd name="connsiteY8" fmla="*/ 3001046 h 6002092"/>
              <a:gd name="connsiteX9" fmla="*/ 3001046 w 6002092"/>
              <a:gd name="connsiteY9" fmla="*/ 0 h 600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02092" h="6002092">
                <a:moveTo>
                  <a:pt x="2988346" y="175406"/>
                </a:moveTo>
                <a:cubicBezTo>
                  <a:pt x="1427788" y="175406"/>
                  <a:pt x="162706" y="1440488"/>
                  <a:pt x="162706" y="3001046"/>
                </a:cubicBezTo>
                <a:cubicBezTo>
                  <a:pt x="162706" y="4561604"/>
                  <a:pt x="1427788" y="5826686"/>
                  <a:pt x="2988346" y="5826686"/>
                </a:cubicBezTo>
                <a:cubicBezTo>
                  <a:pt x="4548904" y="5826686"/>
                  <a:pt x="5813986" y="4561604"/>
                  <a:pt x="5813986" y="3001046"/>
                </a:cubicBezTo>
                <a:cubicBezTo>
                  <a:pt x="5813986" y="1440488"/>
                  <a:pt x="4548904" y="175406"/>
                  <a:pt x="2988346" y="175406"/>
                </a:cubicBezTo>
                <a:close/>
                <a:moveTo>
                  <a:pt x="3001046" y="0"/>
                </a:moveTo>
                <a:cubicBezTo>
                  <a:pt x="4658478" y="0"/>
                  <a:pt x="6002092" y="1343614"/>
                  <a:pt x="6002092" y="3001046"/>
                </a:cubicBezTo>
                <a:cubicBezTo>
                  <a:pt x="6002092" y="4658478"/>
                  <a:pt x="4658478" y="6002092"/>
                  <a:pt x="3001046" y="6002092"/>
                </a:cubicBezTo>
                <a:cubicBezTo>
                  <a:pt x="1343614" y="6002092"/>
                  <a:pt x="0" y="4658478"/>
                  <a:pt x="0" y="3001046"/>
                </a:cubicBezTo>
                <a:cubicBezTo>
                  <a:pt x="0" y="1343614"/>
                  <a:pt x="1343614" y="0"/>
                  <a:pt x="3001046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itre 73"/>
          <p:cNvSpPr>
            <a:spLocks noGrp="1"/>
          </p:cNvSpPr>
          <p:nvPr>
            <p:ph type="title"/>
          </p:nvPr>
        </p:nvSpPr>
        <p:spPr>
          <a:xfrm>
            <a:off x="7367451" y="1652690"/>
            <a:ext cx="4103825" cy="1234315"/>
          </a:xfrm>
        </p:spPr>
        <p:txBody>
          <a:bodyPr anchor="t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0" name="Espace réservé du texte 48"/>
          <p:cNvSpPr>
            <a:spLocks noGrp="1"/>
          </p:cNvSpPr>
          <p:nvPr>
            <p:ph type="body" sz="quarter" idx="16"/>
          </p:nvPr>
        </p:nvSpPr>
        <p:spPr>
          <a:xfrm>
            <a:off x="7367452" y="3734560"/>
            <a:ext cx="4103824" cy="123431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 b="0">
                <a:solidFill>
                  <a:schemeClr val="bg1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pic>
        <p:nvPicPr>
          <p:cNvPr id="19" name="Espace réservé pour une image  8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05701" y="585000"/>
            <a:ext cx="5688000" cy="5688000"/>
          </a:xfrm>
          <a:prstGeom prst="ellipse">
            <a:avLst/>
          </a:prstGeom>
        </p:spPr>
      </p:pic>
      <p:pic>
        <p:nvPicPr>
          <p:cNvPr id="9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04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+ visuels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3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– Keyrus</a:t>
            </a:r>
          </a:p>
        </p:txBody>
      </p: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/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noProof="0" smtClean="0">
                <a:solidFill>
                  <a:schemeClr val="tx2">
                    <a:lumMod val="50000"/>
                  </a:schemeClr>
                </a:solidFill>
              </a:rPr>
              <a:t>‹N°›</a:t>
            </a:fld>
            <a:endParaRPr lang="fr-FR" sz="1100" noProof="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 </a:t>
            </a:r>
            <a:endParaRPr lang="en-GB" dirty="0"/>
          </a:p>
        </p:txBody>
      </p:sp>
      <p:sp>
        <p:nvSpPr>
          <p:cNvPr id="33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 </a:t>
            </a:r>
            <a:endParaRPr lang="en-GB" dirty="0"/>
          </a:p>
        </p:txBody>
      </p:sp>
      <p:sp>
        <p:nvSpPr>
          <p:cNvPr id="34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 </a:t>
            </a:r>
            <a:endParaRPr lang="en-GB" dirty="0"/>
          </a:p>
        </p:txBody>
      </p:sp>
      <p:sp>
        <p:nvSpPr>
          <p:cNvPr id="55" name="Forme libre 13"/>
          <p:cNvSpPr txBox="1">
            <a:spLocks/>
          </p:cNvSpPr>
          <p:nvPr userDrawn="1"/>
        </p:nvSpPr>
        <p:spPr>
          <a:xfrm>
            <a:off x="9360639" y="476810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/>
              <a:t> </a:t>
            </a:r>
            <a:endParaRPr lang="en-GB" dirty="0"/>
          </a:p>
        </p:txBody>
      </p:sp>
      <p:grpSp>
        <p:nvGrpSpPr>
          <p:cNvPr id="49" name="Groupe 48"/>
          <p:cNvGrpSpPr/>
          <p:nvPr userDrawn="1"/>
        </p:nvGrpSpPr>
        <p:grpSpPr>
          <a:xfrm>
            <a:off x="0" y="1937276"/>
            <a:ext cx="417600" cy="394425"/>
            <a:chOff x="252413" y="452351"/>
            <a:chExt cx="417600" cy="394425"/>
          </a:xfrm>
        </p:grpSpPr>
        <p:cxnSp>
          <p:nvCxnSpPr>
            <p:cNvPr id="50" name="Connecteur droit 49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2" descr="M:\Graphisme\_Graphisme FRPARSFS03\CHARTE\_KIT GROUPE CHARTE LOGO\KIT_K-DATA_LOGO_2015\PNG\KeyrusData_Logo_2015_ssfond_small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013" y="6443663"/>
            <a:ext cx="9874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orme libre 10"/>
          <p:cNvSpPr txBox="1">
            <a:spLocks/>
          </p:cNvSpPr>
          <p:nvPr userDrawn="1"/>
        </p:nvSpPr>
        <p:spPr>
          <a:xfrm>
            <a:off x="9483610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380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s + fond noi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 10"/>
          <p:cNvSpPr txBox="1">
            <a:spLocks/>
          </p:cNvSpPr>
          <p:nvPr userDrawn="1"/>
        </p:nvSpPr>
        <p:spPr>
          <a:xfrm>
            <a:off x="0" y="1"/>
            <a:ext cx="7899402" cy="6857999"/>
          </a:xfrm>
          <a:custGeom>
            <a:avLst/>
            <a:gdLst>
              <a:gd name="connsiteX0" fmla="*/ 1990530 w 7899402"/>
              <a:gd name="connsiteY0" fmla="*/ 0 h 6857999"/>
              <a:gd name="connsiteX1" fmla="*/ 5908872 w 7899402"/>
              <a:gd name="connsiteY1" fmla="*/ 0 h 6857999"/>
              <a:gd name="connsiteX2" fmla="*/ 5997765 w 7899402"/>
              <a:gd name="connsiteY2" fmla="*/ 51113 h 6857999"/>
              <a:gd name="connsiteX3" fmla="*/ 7899402 w 7899402"/>
              <a:gd name="connsiteY3" fmla="*/ 3429002 h 6857999"/>
              <a:gd name="connsiteX4" fmla="*/ 5997765 w 7899402"/>
              <a:gd name="connsiteY4" fmla="*/ 6806892 h 6857999"/>
              <a:gd name="connsiteX5" fmla="*/ 5908881 w 7899402"/>
              <a:gd name="connsiteY5" fmla="*/ 6857999 h 6857999"/>
              <a:gd name="connsiteX6" fmla="*/ 1990522 w 7899402"/>
              <a:gd name="connsiteY6" fmla="*/ 6857999 h 6857999"/>
              <a:gd name="connsiteX7" fmla="*/ 1901637 w 7899402"/>
              <a:gd name="connsiteY7" fmla="*/ 6806892 h 6857999"/>
              <a:gd name="connsiteX8" fmla="*/ 0 w 7899402"/>
              <a:gd name="connsiteY8" fmla="*/ 3429002 h 6857999"/>
              <a:gd name="connsiteX9" fmla="*/ 1901637 w 7899402"/>
              <a:gd name="connsiteY9" fmla="*/ 5111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99402" h="6857999">
                <a:moveTo>
                  <a:pt x="1990530" y="0"/>
                </a:moveTo>
                <a:lnTo>
                  <a:pt x="5908872" y="0"/>
                </a:lnTo>
                <a:lnTo>
                  <a:pt x="5997765" y="51113"/>
                </a:lnTo>
                <a:cubicBezTo>
                  <a:pt x="7137841" y="743840"/>
                  <a:pt x="7899402" y="1997485"/>
                  <a:pt x="7899402" y="3429002"/>
                </a:cubicBezTo>
                <a:cubicBezTo>
                  <a:pt x="7899402" y="4860520"/>
                  <a:pt x="7137841" y="6114165"/>
                  <a:pt x="5997765" y="6806892"/>
                </a:cubicBezTo>
                <a:lnTo>
                  <a:pt x="5908881" y="6857999"/>
                </a:lnTo>
                <a:lnTo>
                  <a:pt x="1990522" y="6857999"/>
                </a:lnTo>
                <a:lnTo>
                  <a:pt x="1901637" y="6806892"/>
                </a:lnTo>
                <a:cubicBezTo>
                  <a:pt x="761561" y="6114165"/>
                  <a:pt x="0" y="4860520"/>
                  <a:pt x="0" y="3429002"/>
                </a:cubicBezTo>
                <a:cubicBezTo>
                  <a:pt x="0" y="1997485"/>
                  <a:pt x="761561" y="743840"/>
                  <a:pt x="1901637" y="51113"/>
                </a:cubicBezTo>
                <a:close/>
              </a:path>
            </a:pathLst>
          </a:custGeom>
          <a:solidFill>
            <a:schemeClr val="tx2">
              <a:lumMod val="90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5" hasCustomPrompt="1"/>
          </p:nvPr>
        </p:nvSpPr>
        <p:spPr>
          <a:xfrm>
            <a:off x="4262216" y="603000"/>
            <a:ext cx="7929784" cy="5652000"/>
          </a:xfrm>
          <a:custGeom>
            <a:avLst/>
            <a:gdLst>
              <a:gd name="connsiteX0" fmla="*/ 0 w 7929784"/>
              <a:gd name="connsiteY0" fmla="*/ 0 h 5652000"/>
              <a:gd name="connsiteX1" fmla="*/ 7929784 w 7929784"/>
              <a:gd name="connsiteY1" fmla="*/ 0 h 5652000"/>
              <a:gd name="connsiteX2" fmla="*/ 7929784 w 7929784"/>
              <a:gd name="connsiteY2" fmla="*/ 5652000 h 5652000"/>
              <a:gd name="connsiteX3" fmla="*/ 0 w 7929784"/>
              <a:gd name="connsiteY3" fmla="*/ 5652000 h 5652000"/>
              <a:gd name="connsiteX4" fmla="*/ 260651 w 7929784"/>
              <a:gd name="connsiteY4" fmla="*/ 5612220 h 5652000"/>
              <a:gd name="connsiteX5" fmla="*/ 2531485 w 7929784"/>
              <a:gd name="connsiteY5" fmla="*/ 2826000 h 5652000"/>
              <a:gd name="connsiteX6" fmla="*/ 260651 w 7929784"/>
              <a:gd name="connsiteY6" fmla="*/ 39780 h 56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29784" h="5652000">
                <a:moveTo>
                  <a:pt x="0" y="0"/>
                </a:moveTo>
                <a:lnTo>
                  <a:pt x="7929784" y="0"/>
                </a:lnTo>
                <a:lnTo>
                  <a:pt x="7929784" y="5652000"/>
                </a:lnTo>
                <a:lnTo>
                  <a:pt x="0" y="5652000"/>
                </a:lnTo>
                <a:lnTo>
                  <a:pt x="260651" y="5612220"/>
                </a:lnTo>
                <a:cubicBezTo>
                  <a:pt x="1556614" y="5347028"/>
                  <a:pt x="2531485" y="4200361"/>
                  <a:pt x="2531485" y="2826000"/>
                </a:cubicBezTo>
                <a:cubicBezTo>
                  <a:pt x="2531485" y="1451639"/>
                  <a:pt x="1556614" y="304972"/>
                  <a:pt x="260651" y="3978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53" name="Forme libre 12"/>
          <p:cNvSpPr txBox="1">
            <a:spLocks/>
          </p:cNvSpPr>
          <p:nvPr userDrawn="1"/>
        </p:nvSpPr>
        <p:spPr>
          <a:xfrm>
            <a:off x="948655" y="427954"/>
            <a:ext cx="6002092" cy="6002092"/>
          </a:xfrm>
          <a:custGeom>
            <a:avLst/>
            <a:gdLst>
              <a:gd name="connsiteX0" fmla="*/ 2988346 w 6002092"/>
              <a:gd name="connsiteY0" fmla="*/ 175406 h 6002092"/>
              <a:gd name="connsiteX1" fmla="*/ 162706 w 6002092"/>
              <a:gd name="connsiteY1" fmla="*/ 3001046 h 6002092"/>
              <a:gd name="connsiteX2" fmla="*/ 2988346 w 6002092"/>
              <a:gd name="connsiteY2" fmla="*/ 5826686 h 6002092"/>
              <a:gd name="connsiteX3" fmla="*/ 5813986 w 6002092"/>
              <a:gd name="connsiteY3" fmla="*/ 3001046 h 6002092"/>
              <a:gd name="connsiteX4" fmla="*/ 2988346 w 6002092"/>
              <a:gd name="connsiteY4" fmla="*/ 175406 h 6002092"/>
              <a:gd name="connsiteX5" fmla="*/ 3001046 w 6002092"/>
              <a:gd name="connsiteY5" fmla="*/ 0 h 6002092"/>
              <a:gd name="connsiteX6" fmla="*/ 6002092 w 6002092"/>
              <a:gd name="connsiteY6" fmla="*/ 3001046 h 6002092"/>
              <a:gd name="connsiteX7" fmla="*/ 3001046 w 6002092"/>
              <a:gd name="connsiteY7" fmla="*/ 6002092 h 6002092"/>
              <a:gd name="connsiteX8" fmla="*/ 0 w 6002092"/>
              <a:gd name="connsiteY8" fmla="*/ 3001046 h 6002092"/>
              <a:gd name="connsiteX9" fmla="*/ 3001046 w 6002092"/>
              <a:gd name="connsiteY9" fmla="*/ 0 h 600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02092" h="6002092">
                <a:moveTo>
                  <a:pt x="2988346" y="175406"/>
                </a:moveTo>
                <a:cubicBezTo>
                  <a:pt x="1427788" y="175406"/>
                  <a:pt x="162706" y="1440488"/>
                  <a:pt x="162706" y="3001046"/>
                </a:cubicBezTo>
                <a:cubicBezTo>
                  <a:pt x="162706" y="4561604"/>
                  <a:pt x="1427788" y="5826686"/>
                  <a:pt x="2988346" y="5826686"/>
                </a:cubicBezTo>
                <a:cubicBezTo>
                  <a:pt x="4548904" y="5826686"/>
                  <a:pt x="5813986" y="4561604"/>
                  <a:pt x="5813986" y="3001046"/>
                </a:cubicBezTo>
                <a:cubicBezTo>
                  <a:pt x="5813986" y="1440488"/>
                  <a:pt x="4548904" y="175406"/>
                  <a:pt x="2988346" y="175406"/>
                </a:cubicBezTo>
                <a:close/>
                <a:moveTo>
                  <a:pt x="3001046" y="0"/>
                </a:moveTo>
                <a:cubicBezTo>
                  <a:pt x="4658478" y="0"/>
                  <a:pt x="6002092" y="1343614"/>
                  <a:pt x="6002092" y="3001046"/>
                </a:cubicBezTo>
                <a:cubicBezTo>
                  <a:pt x="6002092" y="4658478"/>
                  <a:pt x="4658478" y="6002092"/>
                  <a:pt x="3001046" y="6002092"/>
                </a:cubicBezTo>
                <a:cubicBezTo>
                  <a:pt x="1343614" y="6002092"/>
                  <a:pt x="0" y="4658478"/>
                  <a:pt x="0" y="3001046"/>
                </a:cubicBezTo>
                <a:cubicBezTo>
                  <a:pt x="0" y="1343614"/>
                  <a:pt x="1343614" y="0"/>
                  <a:pt x="3001046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itre 73"/>
          <p:cNvSpPr>
            <a:spLocks noGrp="1"/>
          </p:cNvSpPr>
          <p:nvPr>
            <p:ph type="title"/>
          </p:nvPr>
        </p:nvSpPr>
        <p:spPr>
          <a:xfrm>
            <a:off x="7367451" y="1652690"/>
            <a:ext cx="4103825" cy="1234315"/>
          </a:xfrm>
        </p:spPr>
        <p:txBody>
          <a:bodyPr anchor="t"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0" name="Espace réservé du texte 48"/>
          <p:cNvSpPr>
            <a:spLocks noGrp="1"/>
          </p:cNvSpPr>
          <p:nvPr>
            <p:ph type="body" sz="quarter" idx="16"/>
          </p:nvPr>
        </p:nvSpPr>
        <p:spPr>
          <a:xfrm>
            <a:off x="7367452" y="3734560"/>
            <a:ext cx="4103824" cy="55399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 b="0">
                <a:solidFill>
                  <a:schemeClr val="tx2">
                    <a:lumMod val="2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10900408" y="6439396"/>
            <a:ext cx="973592" cy="191409"/>
            <a:chOff x="10900408" y="6439396"/>
            <a:chExt cx="973592" cy="191409"/>
          </a:xfrm>
          <a:solidFill>
            <a:schemeClr val="bg1"/>
          </a:solidFill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10900408" y="6446005"/>
              <a:ext cx="135206" cy="167714"/>
            </a:xfrm>
            <a:custGeom>
              <a:avLst/>
              <a:gdLst>
                <a:gd name="T0" fmla="*/ 0 w 2271"/>
                <a:gd name="T1" fmla="*/ 0 h 2817"/>
                <a:gd name="T2" fmla="*/ 177 w 2271"/>
                <a:gd name="T3" fmla="*/ 0 h 2817"/>
                <a:gd name="T4" fmla="*/ 177 w 2271"/>
                <a:gd name="T5" fmla="*/ 1802 h 2817"/>
                <a:gd name="T6" fmla="*/ 1997 w 2271"/>
                <a:gd name="T7" fmla="*/ 0 h 2817"/>
                <a:gd name="T8" fmla="*/ 2235 w 2271"/>
                <a:gd name="T9" fmla="*/ 0 h 2817"/>
                <a:gd name="T10" fmla="*/ 1023 w 2271"/>
                <a:gd name="T11" fmla="*/ 1222 h 2817"/>
                <a:gd name="T12" fmla="*/ 2271 w 2271"/>
                <a:gd name="T13" fmla="*/ 2817 h 2817"/>
                <a:gd name="T14" fmla="*/ 2051 w 2271"/>
                <a:gd name="T15" fmla="*/ 2817 h 2817"/>
                <a:gd name="T16" fmla="*/ 881 w 2271"/>
                <a:gd name="T17" fmla="*/ 1345 h 2817"/>
                <a:gd name="T18" fmla="*/ 177 w 2271"/>
                <a:gd name="T19" fmla="*/ 2048 h 2817"/>
                <a:gd name="T20" fmla="*/ 177 w 2271"/>
                <a:gd name="T21" fmla="*/ 2806 h 2817"/>
                <a:gd name="T22" fmla="*/ 0 w 2271"/>
                <a:gd name="T23" fmla="*/ 2806 h 2817"/>
                <a:gd name="T24" fmla="*/ 0 w 2271"/>
                <a:gd name="T25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1" h="2817">
                  <a:moveTo>
                    <a:pt x="0" y="0"/>
                  </a:moveTo>
                  <a:lnTo>
                    <a:pt x="177" y="0"/>
                  </a:lnTo>
                  <a:lnTo>
                    <a:pt x="177" y="1802"/>
                  </a:lnTo>
                  <a:lnTo>
                    <a:pt x="1997" y="0"/>
                  </a:lnTo>
                  <a:lnTo>
                    <a:pt x="2235" y="0"/>
                  </a:lnTo>
                  <a:lnTo>
                    <a:pt x="1023" y="1222"/>
                  </a:lnTo>
                  <a:lnTo>
                    <a:pt x="2271" y="2817"/>
                  </a:lnTo>
                  <a:lnTo>
                    <a:pt x="2051" y="2817"/>
                  </a:lnTo>
                  <a:lnTo>
                    <a:pt x="881" y="1345"/>
                  </a:lnTo>
                  <a:lnTo>
                    <a:pt x="177" y="2048"/>
                  </a:lnTo>
                  <a:lnTo>
                    <a:pt x="177" y="2806"/>
                  </a:lnTo>
                  <a:lnTo>
                    <a:pt x="0" y="28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11220354" y="6446005"/>
              <a:ext cx="152888" cy="167714"/>
            </a:xfrm>
            <a:custGeom>
              <a:avLst/>
              <a:gdLst>
                <a:gd name="T0" fmla="*/ 0 w 2568"/>
                <a:gd name="T1" fmla="*/ 0 h 2817"/>
                <a:gd name="T2" fmla="*/ 217 w 2568"/>
                <a:gd name="T3" fmla="*/ 0 h 2817"/>
                <a:gd name="T4" fmla="*/ 1295 w 2568"/>
                <a:gd name="T5" fmla="*/ 1492 h 2817"/>
                <a:gd name="T6" fmla="*/ 2353 w 2568"/>
                <a:gd name="T7" fmla="*/ 0 h 2817"/>
                <a:gd name="T8" fmla="*/ 2568 w 2568"/>
                <a:gd name="T9" fmla="*/ 0 h 2817"/>
                <a:gd name="T10" fmla="*/ 1382 w 2568"/>
                <a:gd name="T11" fmla="*/ 1674 h 2817"/>
                <a:gd name="T12" fmla="*/ 1382 w 2568"/>
                <a:gd name="T13" fmla="*/ 2817 h 2817"/>
                <a:gd name="T14" fmla="*/ 1198 w 2568"/>
                <a:gd name="T15" fmla="*/ 2817 h 2817"/>
                <a:gd name="T16" fmla="*/ 1198 w 2568"/>
                <a:gd name="T17" fmla="*/ 1674 h 2817"/>
                <a:gd name="T18" fmla="*/ 0 w 2568"/>
                <a:gd name="T19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8" h="2817">
                  <a:moveTo>
                    <a:pt x="0" y="0"/>
                  </a:moveTo>
                  <a:lnTo>
                    <a:pt x="217" y="0"/>
                  </a:lnTo>
                  <a:lnTo>
                    <a:pt x="1295" y="1492"/>
                  </a:lnTo>
                  <a:lnTo>
                    <a:pt x="2353" y="0"/>
                  </a:lnTo>
                  <a:lnTo>
                    <a:pt x="2568" y="0"/>
                  </a:lnTo>
                  <a:lnTo>
                    <a:pt x="1382" y="1674"/>
                  </a:lnTo>
                  <a:lnTo>
                    <a:pt x="1382" y="2817"/>
                  </a:lnTo>
                  <a:lnTo>
                    <a:pt x="1198" y="2817"/>
                  </a:lnTo>
                  <a:lnTo>
                    <a:pt x="1198" y="167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11406762" y="6445290"/>
              <a:ext cx="134194" cy="168428"/>
            </a:xfrm>
            <a:custGeom>
              <a:avLst/>
              <a:gdLst>
                <a:gd name="T0" fmla="*/ 0 w 954"/>
                <a:gd name="T1" fmla="*/ 0 h 1195"/>
                <a:gd name="T2" fmla="*/ 282 w 954"/>
                <a:gd name="T3" fmla="*/ 0 h 1195"/>
                <a:gd name="T4" fmla="*/ 620 w 954"/>
                <a:gd name="T5" fmla="*/ 15 h 1195"/>
                <a:gd name="T6" fmla="*/ 921 w 954"/>
                <a:gd name="T7" fmla="*/ 339 h 1195"/>
                <a:gd name="T8" fmla="*/ 568 w 954"/>
                <a:gd name="T9" fmla="*/ 688 h 1195"/>
                <a:gd name="T10" fmla="*/ 954 w 954"/>
                <a:gd name="T11" fmla="*/ 1195 h 1195"/>
                <a:gd name="T12" fmla="*/ 857 w 954"/>
                <a:gd name="T13" fmla="*/ 1195 h 1195"/>
                <a:gd name="T14" fmla="*/ 475 w 954"/>
                <a:gd name="T15" fmla="*/ 688 h 1195"/>
                <a:gd name="T16" fmla="*/ 475 w 954"/>
                <a:gd name="T17" fmla="*/ 627 h 1195"/>
                <a:gd name="T18" fmla="*/ 847 w 954"/>
                <a:gd name="T19" fmla="*/ 358 h 1195"/>
                <a:gd name="T20" fmla="*/ 442 w 954"/>
                <a:gd name="T21" fmla="*/ 75 h 1195"/>
                <a:gd name="T22" fmla="*/ 78 w 954"/>
                <a:gd name="T23" fmla="*/ 75 h 1195"/>
                <a:gd name="T24" fmla="*/ 78 w 954"/>
                <a:gd name="T25" fmla="*/ 1195 h 1195"/>
                <a:gd name="T26" fmla="*/ 0 w 954"/>
                <a:gd name="T27" fmla="*/ 1195 h 1195"/>
                <a:gd name="T28" fmla="*/ 0 w 954"/>
                <a:gd name="T2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4" h="1195">
                  <a:moveTo>
                    <a:pt x="0" y="0"/>
                  </a:moveTo>
                  <a:cubicBezTo>
                    <a:pt x="0" y="0"/>
                    <a:pt x="250" y="1"/>
                    <a:pt x="282" y="0"/>
                  </a:cubicBezTo>
                  <a:cubicBezTo>
                    <a:pt x="314" y="0"/>
                    <a:pt x="541" y="2"/>
                    <a:pt x="620" y="15"/>
                  </a:cubicBezTo>
                  <a:cubicBezTo>
                    <a:pt x="772" y="40"/>
                    <a:pt x="914" y="138"/>
                    <a:pt x="921" y="339"/>
                  </a:cubicBezTo>
                  <a:cubicBezTo>
                    <a:pt x="933" y="673"/>
                    <a:pt x="568" y="688"/>
                    <a:pt x="568" y="688"/>
                  </a:cubicBezTo>
                  <a:cubicBezTo>
                    <a:pt x="954" y="1195"/>
                    <a:pt x="954" y="1195"/>
                    <a:pt x="954" y="1195"/>
                  </a:cubicBezTo>
                  <a:cubicBezTo>
                    <a:pt x="857" y="1195"/>
                    <a:pt x="857" y="1195"/>
                    <a:pt x="857" y="1195"/>
                  </a:cubicBezTo>
                  <a:cubicBezTo>
                    <a:pt x="475" y="688"/>
                    <a:pt x="475" y="688"/>
                    <a:pt x="475" y="688"/>
                  </a:cubicBezTo>
                  <a:cubicBezTo>
                    <a:pt x="475" y="627"/>
                    <a:pt x="475" y="627"/>
                    <a:pt x="475" y="627"/>
                  </a:cubicBezTo>
                  <a:cubicBezTo>
                    <a:pt x="475" y="627"/>
                    <a:pt x="847" y="635"/>
                    <a:pt x="847" y="358"/>
                  </a:cubicBezTo>
                  <a:cubicBezTo>
                    <a:pt x="847" y="40"/>
                    <a:pt x="471" y="77"/>
                    <a:pt x="442" y="75"/>
                  </a:cubicBezTo>
                  <a:cubicBezTo>
                    <a:pt x="416" y="74"/>
                    <a:pt x="78" y="75"/>
                    <a:pt x="78" y="75"/>
                  </a:cubicBezTo>
                  <a:cubicBezTo>
                    <a:pt x="78" y="1195"/>
                    <a:pt x="78" y="1195"/>
                    <a:pt x="78" y="1195"/>
                  </a:cubicBezTo>
                  <a:cubicBezTo>
                    <a:pt x="0" y="1195"/>
                    <a:pt x="0" y="1195"/>
                    <a:pt x="0" y="119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11574474" y="6446005"/>
              <a:ext cx="143244" cy="168428"/>
            </a:xfrm>
            <a:custGeom>
              <a:avLst/>
              <a:gdLst>
                <a:gd name="T0" fmla="*/ 0 w 1018"/>
                <a:gd name="T1" fmla="*/ 0 h 1195"/>
                <a:gd name="T2" fmla="*/ 74 w 1018"/>
                <a:gd name="T3" fmla="*/ 0 h 1195"/>
                <a:gd name="T4" fmla="*/ 74 w 1018"/>
                <a:gd name="T5" fmla="*/ 657 h 1195"/>
                <a:gd name="T6" fmla="*/ 487 w 1018"/>
                <a:gd name="T7" fmla="*/ 1122 h 1195"/>
                <a:gd name="T8" fmla="*/ 897 w 1018"/>
                <a:gd name="T9" fmla="*/ 683 h 1195"/>
                <a:gd name="T10" fmla="*/ 897 w 1018"/>
                <a:gd name="T11" fmla="*/ 0 h 1195"/>
                <a:gd name="T12" fmla="*/ 974 w 1018"/>
                <a:gd name="T13" fmla="*/ 0 h 1195"/>
                <a:gd name="T14" fmla="*/ 974 w 1018"/>
                <a:gd name="T15" fmla="*/ 616 h 1195"/>
                <a:gd name="T16" fmla="*/ 487 w 1018"/>
                <a:gd name="T17" fmla="*/ 1195 h 1195"/>
                <a:gd name="T18" fmla="*/ 0 w 1018"/>
                <a:gd name="T19" fmla="*/ 592 h 1195"/>
                <a:gd name="T20" fmla="*/ 0 w 1018"/>
                <a:gd name="T21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8" h="1195">
                  <a:moveTo>
                    <a:pt x="0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657"/>
                    <a:pt x="74" y="657"/>
                    <a:pt x="74" y="657"/>
                  </a:cubicBezTo>
                  <a:cubicBezTo>
                    <a:pt x="74" y="813"/>
                    <a:pt x="110" y="1122"/>
                    <a:pt x="487" y="1122"/>
                  </a:cubicBezTo>
                  <a:cubicBezTo>
                    <a:pt x="862" y="1122"/>
                    <a:pt x="897" y="856"/>
                    <a:pt x="897" y="683"/>
                  </a:cubicBezTo>
                  <a:cubicBezTo>
                    <a:pt x="897" y="590"/>
                    <a:pt x="897" y="0"/>
                    <a:pt x="897" y="0"/>
                  </a:cubicBezTo>
                  <a:cubicBezTo>
                    <a:pt x="974" y="0"/>
                    <a:pt x="974" y="0"/>
                    <a:pt x="974" y="0"/>
                  </a:cubicBezTo>
                  <a:cubicBezTo>
                    <a:pt x="974" y="616"/>
                    <a:pt x="974" y="616"/>
                    <a:pt x="974" y="616"/>
                  </a:cubicBezTo>
                  <a:cubicBezTo>
                    <a:pt x="974" y="767"/>
                    <a:pt x="1018" y="1195"/>
                    <a:pt x="487" y="1195"/>
                  </a:cubicBezTo>
                  <a:cubicBezTo>
                    <a:pt x="0" y="1195"/>
                    <a:pt x="0" y="795"/>
                    <a:pt x="0" y="59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11745998" y="6439396"/>
              <a:ext cx="128002" cy="191409"/>
            </a:xfrm>
            <a:custGeom>
              <a:avLst/>
              <a:gdLst>
                <a:gd name="T0" fmla="*/ 0 w 910"/>
                <a:gd name="T1" fmla="*/ 1046 h 1358"/>
                <a:gd name="T2" fmla="*/ 44 w 910"/>
                <a:gd name="T3" fmla="*/ 983 h 1358"/>
                <a:gd name="T4" fmla="*/ 472 w 910"/>
                <a:gd name="T5" fmla="*/ 1165 h 1358"/>
                <a:gd name="T6" fmla="*/ 802 w 910"/>
                <a:gd name="T7" fmla="*/ 897 h 1358"/>
                <a:gd name="T8" fmla="*/ 357 w 910"/>
                <a:gd name="T9" fmla="*/ 651 h 1358"/>
                <a:gd name="T10" fmla="*/ 53 w 910"/>
                <a:gd name="T11" fmla="*/ 288 h 1358"/>
                <a:gd name="T12" fmla="*/ 204 w 910"/>
                <a:gd name="T13" fmla="*/ 102 h 1358"/>
                <a:gd name="T14" fmla="*/ 843 w 910"/>
                <a:gd name="T15" fmla="*/ 189 h 1358"/>
                <a:gd name="T16" fmla="*/ 802 w 910"/>
                <a:gd name="T17" fmla="*/ 255 h 1358"/>
                <a:gd name="T18" fmla="*/ 438 w 910"/>
                <a:gd name="T19" fmla="*/ 117 h 1358"/>
                <a:gd name="T20" fmla="*/ 126 w 910"/>
                <a:gd name="T21" fmla="*/ 392 h 1358"/>
                <a:gd name="T22" fmla="*/ 473 w 910"/>
                <a:gd name="T23" fmla="*/ 604 h 1358"/>
                <a:gd name="T24" fmla="*/ 873 w 910"/>
                <a:gd name="T25" fmla="*/ 983 h 1358"/>
                <a:gd name="T26" fmla="*/ 0 w 910"/>
                <a:gd name="T27" fmla="*/ 104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1358">
                  <a:moveTo>
                    <a:pt x="0" y="1046"/>
                  </a:moveTo>
                  <a:cubicBezTo>
                    <a:pt x="44" y="983"/>
                    <a:pt x="44" y="983"/>
                    <a:pt x="44" y="983"/>
                  </a:cubicBezTo>
                  <a:cubicBezTo>
                    <a:pt x="44" y="983"/>
                    <a:pt x="189" y="1165"/>
                    <a:pt x="472" y="1165"/>
                  </a:cubicBezTo>
                  <a:cubicBezTo>
                    <a:pt x="754" y="1165"/>
                    <a:pt x="809" y="1012"/>
                    <a:pt x="802" y="897"/>
                  </a:cubicBezTo>
                  <a:cubicBezTo>
                    <a:pt x="795" y="764"/>
                    <a:pt x="703" y="725"/>
                    <a:pt x="357" y="651"/>
                  </a:cubicBezTo>
                  <a:cubicBezTo>
                    <a:pt x="63" y="589"/>
                    <a:pt x="23" y="428"/>
                    <a:pt x="53" y="288"/>
                  </a:cubicBezTo>
                  <a:cubicBezTo>
                    <a:pt x="66" y="230"/>
                    <a:pt x="112" y="152"/>
                    <a:pt x="204" y="102"/>
                  </a:cubicBezTo>
                  <a:cubicBezTo>
                    <a:pt x="359" y="19"/>
                    <a:pt x="613" y="0"/>
                    <a:pt x="843" y="189"/>
                  </a:cubicBezTo>
                  <a:cubicBezTo>
                    <a:pt x="802" y="255"/>
                    <a:pt x="802" y="255"/>
                    <a:pt x="802" y="255"/>
                  </a:cubicBezTo>
                  <a:cubicBezTo>
                    <a:pt x="802" y="255"/>
                    <a:pt x="654" y="113"/>
                    <a:pt x="438" y="117"/>
                  </a:cubicBezTo>
                  <a:cubicBezTo>
                    <a:pt x="223" y="121"/>
                    <a:pt x="102" y="236"/>
                    <a:pt x="126" y="392"/>
                  </a:cubicBezTo>
                  <a:cubicBezTo>
                    <a:pt x="145" y="511"/>
                    <a:pt x="216" y="537"/>
                    <a:pt x="473" y="604"/>
                  </a:cubicBezTo>
                  <a:cubicBezTo>
                    <a:pt x="751" y="676"/>
                    <a:pt x="910" y="712"/>
                    <a:pt x="873" y="983"/>
                  </a:cubicBezTo>
                  <a:cubicBezTo>
                    <a:pt x="833" y="1275"/>
                    <a:pt x="312" y="1358"/>
                    <a:pt x="0" y="104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11067229" y="6445088"/>
              <a:ext cx="119310" cy="10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11067229" y="6524032"/>
              <a:ext cx="119310" cy="10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1067229" y="6602918"/>
              <a:ext cx="119310" cy="10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pic>
        <p:nvPicPr>
          <p:cNvPr id="17" name="Espace réservé pour une image  4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05701" y="585000"/>
            <a:ext cx="5688000" cy="5688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1781412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2498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10752000" cy="1426031"/>
          </a:xfrm>
        </p:spPr>
        <p:txBody>
          <a:bodyPr/>
          <a:lstStyle>
            <a:lvl1pPr marL="0" marR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209550" marR="0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lvl2pPr>
            <a:lvl3pPr marL="419100" marR="0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lvl3pPr>
            <a:lvl4pPr marL="571500" marR="0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571500" marR="0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5pPr>
          </a:lstStyle>
          <a:p>
            <a:pPr marL="0" marR="0" lvl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Modifiez les styles du texte du masque</a:t>
            </a:r>
          </a:p>
          <a:p>
            <a:pPr marL="209550" marR="0" lvl="1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419100" marR="0" lvl="2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571500" marR="0" lvl="3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571500" marR="0" lvl="4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65398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-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5136000" cy="4979170"/>
          </a:xfrm>
        </p:spPr>
        <p:txBody>
          <a:bodyPr numCol="1" spcCol="432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noProof="0" dirty="0" smtClean="0"/>
              <a:t>Modifiez les styles du texte du masque 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2" hasCustomPrompt="1"/>
          </p:nvPr>
        </p:nvSpPr>
        <p:spPr>
          <a:xfrm>
            <a:off x="6334728" y="1080000"/>
            <a:ext cx="5137872" cy="4979170"/>
          </a:xfrm>
        </p:spPr>
        <p:txBody>
          <a:bodyPr numCol="1" spcCol="432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noProof="0" dirty="0" smtClean="0"/>
              <a:t>Modifiez les styles du texte du masque 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1852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18" name="Espace réservé du texte 15"/>
          <p:cNvSpPr>
            <a:spLocks noGrp="1"/>
          </p:cNvSpPr>
          <p:nvPr>
            <p:ph type="body" sz="quarter" idx="16" hasCustomPrompt="1"/>
          </p:nvPr>
        </p:nvSpPr>
        <p:spPr>
          <a:xfrm flipH="1" flipV="1">
            <a:off x="7279569" y="0"/>
            <a:ext cx="2177483" cy="21812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7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 flipH="1" flipV="1">
            <a:off x="5007259" y="0"/>
            <a:ext cx="2177483" cy="21812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4" hasCustomPrompt="1"/>
          </p:nvPr>
        </p:nvSpPr>
        <p:spPr>
          <a:xfrm flipH="1" flipV="1">
            <a:off x="2734948" y="0"/>
            <a:ext cx="2177483" cy="218122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9" name="Arrondir un rectangle avec un coin du même côté 8"/>
          <p:cNvSpPr/>
          <p:nvPr userDrawn="1"/>
        </p:nvSpPr>
        <p:spPr>
          <a:xfrm flipV="1">
            <a:off x="7279569" y="0"/>
            <a:ext cx="2177483" cy="21812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GB" sz="3200" dirty="0" smtClean="0">
              <a:solidFill>
                <a:srgbClr val="B11A2E"/>
              </a:solidFill>
            </a:endParaRPr>
          </a:p>
        </p:txBody>
      </p:sp>
      <p:sp>
        <p:nvSpPr>
          <p:cNvPr id="10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941833" y="669679"/>
            <a:ext cx="1763712" cy="997196"/>
          </a:xfrm>
        </p:spPr>
        <p:txBody>
          <a:bodyPr anchor="b"/>
          <a:lstStyle>
            <a:lvl1pPr algn="ctr">
              <a:lnSpc>
                <a:spcPct val="90000"/>
              </a:lnSpc>
              <a:spcBef>
                <a:spcPts val="0"/>
              </a:spcBef>
              <a:defRPr sz="1800" cap="all" baseline="0"/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214144" y="669679"/>
            <a:ext cx="1763712" cy="997196"/>
          </a:xfrm>
        </p:spPr>
        <p:txBody>
          <a:bodyPr anchor="b"/>
          <a:lstStyle>
            <a:lvl1pPr algn="ctr">
              <a:lnSpc>
                <a:spcPct val="90000"/>
              </a:lnSpc>
              <a:spcBef>
                <a:spcPts val="0"/>
              </a:spcBef>
              <a:defRPr sz="1800" cap="all" baseline="0"/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2" name="Espace réservé du texte 15"/>
          <p:cNvSpPr>
            <a:spLocks noGrp="1"/>
          </p:cNvSpPr>
          <p:nvPr>
            <p:ph type="body" sz="quarter" idx="12"/>
          </p:nvPr>
        </p:nvSpPr>
        <p:spPr>
          <a:xfrm>
            <a:off x="7486454" y="669679"/>
            <a:ext cx="1763712" cy="997196"/>
          </a:xfrm>
        </p:spPr>
        <p:txBody>
          <a:bodyPr anchor="b"/>
          <a:lstStyle>
            <a:lvl1pPr algn="ctr">
              <a:lnSpc>
                <a:spcPct val="90000"/>
              </a:lnSpc>
              <a:spcBef>
                <a:spcPts val="0"/>
              </a:spcBef>
              <a:defRPr sz="1800" cap="all" baseline="0"/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399733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17" name="Espace réservé du texte 15"/>
          <p:cNvSpPr>
            <a:spLocks noGrp="1"/>
          </p:cNvSpPr>
          <p:nvPr>
            <p:ph type="body" sz="quarter" idx="15" hasCustomPrompt="1"/>
          </p:nvPr>
        </p:nvSpPr>
        <p:spPr>
          <a:xfrm flipH="1" flipV="1">
            <a:off x="5007259" y="0"/>
            <a:ext cx="2177483" cy="21812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alpha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214144" y="669679"/>
            <a:ext cx="1763712" cy="997196"/>
          </a:xfrm>
        </p:spPr>
        <p:txBody>
          <a:bodyPr anchor="b"/>
          <a:lstStyle>
            <a:lvl1pPr algn="ctr">
              <a:lnSpc>
                <a:spcPct val="90000"/>
              </a:lnSpc>
              <a:spcBef>
                <a:spcPts val="0"/>
              </a:spcBef>
              <a:defRPr sz="1800" cap="all" baseline="0">
                <a:solidFill>
                  <a:schemeClr val="bg1"/>
                </a:solidFill>
              </a:defRPr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9742305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Ble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5"/>
          <p:cNvSpPr>
            <a:spLocks noGrp="1"/>
          </p:cNvSpPr>
          <p:nvPr>
            <p:ph type="body" sz="quarter" idx="14" hasCustomPrompt="1"/>
          </p:nvPr>
        </p:nvSpPr>
        <p:spPr>
          <a:xfrm rot="16200000" flipH="1" flipV="1">
            <a:off x="1605699" y="1064929"/>
            <a:ext cx="1516746" cy="47281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04825" y="3179703"/>
            <a:ext cx="3524250" cy="498598"/>
          </a:xfrm>
        </p:spPr>
        <p:txBody>
          <a:bodyPr anchor="ctr"/>
          <a:lstStyle>
            <a:lvl1pPr algn="l">
              <a:lnSpc>
                <a:spcPct val="90000"/>
              </a:lnSpc>
              <a:spcBef>
                <a:spcPts val="0"/>
              </a:spcBef>
              <a:defRPr sz="1800" cap="all" baseline="0">
                <a:solidFill>
                  <a:schemeClr val="bg1"/>
                </a:solidFill>
              </a:defRPr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0665703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5"/>
          <p:cNvSpPr>
            <a:spLocks noGrp="1"/>
          </p:cNvSpPr>
          <p:nvPr>
            <p:ph type="body" sz="quarter" idx="14" hasCustomPrompt="1"/>
          </p:nvPr>
        </p:nvSpPr>
        <p:spPr>
          <a:xfrm rot="16200000" flipH="1" flipV="1">
            <a:off x="1605699" y="1064929"/>
            <a:ext cx="1516746" cy="47281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1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04825" y="3179703"/>
            <a:ext cx="3524250" cy="498598"/>
          </a:xfrm>
        </p:spPr>
        <p:txBody>
          <a:bodyPr anchor="ctr"/>
          <a:lstStyle>
            <a:lvl1pPr algn="l">
              <a:lnSpc>
                <a:spcPct val="90000"/>
              </a:lnSpc>
              <a:spcBef>
                <a:spcPts val="0"/>
              </a:spcBef>
              <a:defRPr sz="1800" cap="all" baseline="0">
                <a:solidFill>
                  <a:schemeClr val="bg1"/>
                </a:solidFill>
              </a:defRPr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4341353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tilles - Rou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5"/>
          <p:cNvSpPr>
            <a:spLocks noGrp="1"/>
          </p:cNvSpPr>
          <p:nvPr>
            <p:ph type="body" sz="quarter" idx="14" hasCustomPrompt="1"/>
          </p:nvPr>
        </p:nvSpPr>
        <p:spPr>
          <a:xfrm rot="16200000" flipH="1" flipV="1">
            <a:off x="1605699" y="1064929"/>
            <a:ext cx="1516746" cy="472814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Espace réservé du texte 15"/>
          <p:cNvSpPr>
            <a:spLocks noGrp="1"/>
          </p:cNvSpPr>
          <p:nvPr>
            <p:ph type="body" sz="quarter" idx="11"/>
          </p:nvPr>
        </p:nvSpPr>
        <p:spPr>
          <a:xfrm>
            <a:off x="504825" y="3179703"/>
            <a:ext cx="3524250" cy="498598"/>
          </a:xfrm>
        </p:spPr>
        <p:txBody>
          <a:bodyPr anchor="ctr"/>
          <a:lstStyle>
            <a:lvl1pPr algn="l">
              <a:lnSpc>
                <a:spcPct val="90000"/>
              </a:lnSpc>
              <a:spcBef>
                <a:spcPts val="0"/>
              </a:spcBef>
              <a:defRPr sz="1800" cap="all" baseline="0">
                <a:solidFill>
                  <a:schemeClr val="bg1"/>
                </a:solidFill>
              </a:defRPr>
            </a:lvl1pPr>
            <a:lvl2pPr>
              <a:defRPr sz="1800" cap="all" baseline="0"/>
            </a:lvl2pPr>
            <a:lvl3pPr>
              <a:defRPr sz="1800" cap="all" baseline="0"/>
            </a:lvl3pPr>
            <a:lvl4pPr>
              <a:defRPr sz="1800" cap="all" baseline="0"/>
            </a:lvl4pPr>
            <a:lvl5pPr>
              <a:defRPr sz="1800" cap="all" baseline="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582670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 8"/>
          <p:cNvSpPr/>
          <p:nvPr userDrawn="1"/>
        </p:nvSpPr>
        <p:spPr>
          <a:xfrm>
            <a:off x="7264786" y="1262062"/>
            <a:ext cx="4927211" cy="4461403"/>
          </a:xfrm>
          <a:custGeom>
            <a:avLst/>
            <a:gdLst>
              <a:gd name="connsiteX0" fmla="*/ 2721239 w 6010718"/>
              <a:gd name="connsiteY0" fmla="*/ 0 h 5442478"/>
              <a:gd name="connsiteX1" fmla="*/ 2734119 w 6010718"/>
              <a:gd name="connsiteY1" fmla="*/ 650 h 5442478"/>
              <a:gd name="connsiteX2" fmla="*/ 2734119 w 6010718"/>
              <a:gd name="connsiteY2" fmla="*/ 0 h 5442478"/>
              <a:gd name="connsiteX3" fmla="*/ 6010718 w 6010718"/>
              <a:gd name="connsiteY3" fmla="*/ 0 h 5442478"/>
              <a:gd name="connsiteX4" fmla="*/ 6010718 w 6010718"/>
              <a:gd name="connsiteY4" fmla="*/ 5442478 h 5442478"/>
              <a:gd name="connsiteX5" fmla="*/ 2734119 w 6010718"/>
              <a:gd name="connsiteY5" fmla="*/ 5442478 h 5442478"/>
              <a:gd name="connsiteX6" fmla="*/ 2734119 w 6010718"/>
              <a:gd name="connsiteY6" fmla="*/ 5441828 h 5442478"/>
              <a:gd name="connsiteX7" fmla="*/ 2721239 w 6010718"/>
              <a:gd name="connsiteY7" fmla="*/ 5442478 h 5442478"/>
              <a:gd name="connsiteX8" fmla="*/ 0 w 6010718"/>
              <a:gd name="connsiteY8" fmla="*/ 2721239 h 5442478"/>
              <a:gd name="connsiteX9" fmla="*/ 2721239 w 6010718"/>
              <a:gd name="connsiteY9" fmla="*/ 0 h 54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0718" h="5442478">
                <a:moveTo>
                  <a:pt x="2721239" y="0"/>
                </a:moveTo>
                <a:lnTo>
                  <a:pt x="2734119" y="650"/>
                </a:lnTo>
                <a:lnTo>
                  <a:pt x="2734119" y="0"/>
                </a:lnTo>
                <a:lnTo>
                  <a:pt x="6010718" y="0"/>
                </a:lnTo>
                <a:lnTo>
                  <a:pt x="6010718" y="5442478"/>
                </a:lnTo>
                <a:lnTo>
                  <a:pt x="2734119" y="5442478"/>
                </a:lnTo>
                <a:lnTo>
                  <a:pt x="2734119" y="5441828"/>
                </a:lnTo>
                <a:lnTo>
                  <a:pt x="2721239" y="5442478"/>
                </a:lnTo>
                <a:cubicBezTo>
                  <a:pt x="1218340" y="5442478"/>
                  <a:pt x="0" y="4224138"/>
                  <a:pt x="0" y="2721239"/>
                </a:cubicBezTo>
                <a:cubicBezTo>
                  <a:pt x="0" y="1218340"/>
                  <a:pt x="1218340" y="0"/>
                  <a:pt x="272123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fr-FR" sz="1800" dirty="0" smtClean="0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5136000" cy="1426031"/>
          </a:xfrm>
        </p:spPr>
        <p:txBody>
          <a:bodyPr numCol="1" spcCol="432000"/>
          <a:lstStyle>
            <a:lvl1pPr marL="0" marR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209550" marR="0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lvl2pPr>
            <a:lvl3pPr marL="419100" marR="0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lvl3pPr>
            <a:lvl4pPr marL="571500" marR="0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571500" marR="0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5pPr>
          </a:lstStyle>
          <a:p>
            <a:pPr marL="0" marR="0" lvl="0" indent="0" algn="l" defTabSz="9143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Modifiez les styles du texte du masque</a:t>
            </a:r>
          </a:p>
          <a:p>
            <a:pPr marL="209550" marR="0" lvl="1" indent="-209550" algn="l" defTabSz="91434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0000"/>
              </a:buClr>
              <a:buSzTx/>
              <a:buFont typeface="Segoe UI" panose="020B0502040204020203" pitchFamily="34" charset="0"/>
              <a:buChar char="●"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Deuxième niveau</a:t>
            </a:r>
          </a:p>
          <a:p>
            <a:pPr marL="419100" marR="0" lvl="2" indent="-200025" algn="l" defTabSz="91434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Troisième niveau</a:t>
            </a:r>
          </a:p>
          <a:p>
            <a:pPr marL="571500" marR="0" lvl="3" indent="-161925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Quatrième niveau</a:t>
            </a:r>
          </a:p>
          <a:p>
            <a:pPr marL="571500" marR="0" lvl="4" indent="0" algn="l" defTabSz="91434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Cinquième niveau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Espace réservé pour une image  77"/>
          <p:cNvSpPr>
            <a:spLocks noGrp="1"/>
          </p:cNvSpPr>
          <p:nvPr>
            <p:ph type="pic" sz="quarter" idx="12" hasCustomPrompt="1"/>
          </p:nvPr>
        </p:nvSpPr>
        <p:spPr>
          <a:xfrm>
            <a:off x="6429375" y="855275"/>
            <a:ext cx="5274976" cy="52749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86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</a:t>
            </a:r>
            <a:br>
              <a:rPr lang="fr-FR" dirty="0" smtClean="0"/>
            </a:br>
            <a:r>
              <a:rPr lang="fr-FR" dirty="0" smtClean="0"/>
              <a:t>pour insérer un visuel</a:t>
            </a:r>
            <a:endParaRPr lang="fr-FR" dirty="0"/>
          </a:p>
        </p:txBody>
      </p:sp>
      <p:sp>
        <p:nvSpPr>
          <p:cNvPr id="7" name="Forme libre 12"/>
          <p:cNvSpPr txBox="1">
            <a:spLocks/>
          </p:cNvSpPr>
          <p:nvPr userDrawn="1"/>
        </p:nvSpPr>
        <p:spPr>
          <a:xfrm>
            <a:off x="6276975" y="702875"/>
            <a:ext cx="5579776" cy="5579776"/>
          </a:xfrm>
          <a:custGeom>
            <a:avLst/>
            <a:gdLst>
              <a:gd name="connsiteX0" fmla="*/ 2988346 w 6002092"/>
              <a:gd name="connsiteY0" fmla="*/ 175406 h 6002092"/>
              <a:gd name="connsiteX1" fmla="*/ 162706 w 6002092"/>
              <a:gd name="connsiteY1" fmla="*/ 3001046 h 6002092"/>
              <a:gd name="connsiteX2" fmla="*/ 2988346 w 6002092"/>
              <a:gd name="connsiteY2" fmla="*/ 5826686 h 6002092"/>
              <a:gd name="connsiteX3" fmla="*/ 5813986 w 6002092"/>
              <a:gd name="connsiteY3" fmla="*/ 3001046 h 6002092"/>
              <a:gd name="connsiteX4" fmla="*/ 2988346 w 6002092"/>
              <a:gd name="connsiteY4" fmla="*/ 175406 h 6002092"/>
              <a:gd name="connsiteX5" fmla="*/ 3001046 w 6002092"/>
              <a:gd name="connsiteY5" fmla="*/ 0 h 6002092"/>
              <a:gd name="connsiteX6" fmla="*/ 6002092 w 6002092"/>
              <a:gd name="connsiteY6" fmla="*/ 3001046 h 6002092"/>
              <a:gd name="connsiteX7" fmla="*/ 3001046 w 6002092"/>
              <a:gd name="connsiteY7" fmla="*/ 6002092 h 6002092"/>
              <a:gd name="connsiteX8" fmla="*/ 0 w 6002092"/>
              <a:gd name="connsiteY8" fmla="*/ 3001046 h 6002092"/>
              <a:gd name="connsiteX9" fmla="*/ 3001046 w 6002092"/>
              <a:gd name="connsiteY9" fmla="*/ 0 h 600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02092" h="6002092">
                <a:moveTo>
                  <a:pt x="2988346" y="175406"/>
                </a:moveTo>
                <a:cubicBezTo>
                  <a:pt x="1427788" y="175406"/>
                  <a:pt x="162706" y="1440488"/>
                  <a:pt x="162706" y="3001046"/>
                </a:cubicBezTo>
                <a:cubicBezTo>
                  <a:pt x="162706" y="4561604"/>
                  <a:pt x="1427788" y="5826686"/>
                  <a:pt x="2988346" y="5826686"/>
                </a:cubicBezTo>
                <a:cubicBezTo>
                  <a:pt x="4548904" y="5826686"/>
                  <a:pt x="5813986" y="4561604"/>
                  <a:pt x="5813986" y="3001046"/>
                </a:cubicBezTo>
                <a:cubicBezTo>
                  <a:pt x="5813986" y="1440488"/>
                  <a:pt x="4548904" y="175406"/>
                  <a:pt x="2988346" y="175406"/>
                </a:cubicBezTo>
                <a:close/>
                <a:moveTo>
                  <a:pt x="3001046" y="0"/>
                </a:moveTo>
                <a:cubicBezTo>
                  <a:pt x="4658478" y="0"/>
                  <a:pt x="6002092" y="1343614"/>
                  <a:pt x="6002092" y="3001046"/>
                </a:cubicBezTo>
                <a:cubicBezTo>
                  <a:pt x="6002092" y="4658478"/>
                  <a:pt x="4658478" y="6002092"/>
                  <a:pt x="3001046" y="6002092"/>
                </a:cubicBezTo>
                <a:cubicBezTo>
                  <a:pt x="1343614" y="6002092"/>
                  <a:pt x="0" y="4658478"/>
                  <a:pt x="0" y="3001046"/>
                </a:cubicBezTo>
                <a:cubicBezTo>
                  <a:pt x="0" y="1343614"/>
                  <a:pt x="1343614" y="0"/>
                  <a:pt x="300104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881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ce réservé du texte 34"/>
          <p:cNvSpPr>
            <a:spLocks noGrp="1"/>
          </p:cNvSpPr>
          <p:nvPr>
            <p:ph type="body" sz="quarter" idx="14" hasCustomPrompt="1"/>
          </p:nvPr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en-GB" dirty="0"/>
          </a:p>
        </p:txBody>
      </p:sp>
      <p:sp>
        <p:nvSpPr>
          <p:cNvPr id="34" name="Espace réservé du texte 33"/>
          <p:cNvSpPr>
            <a:spLocks noGrp="1"/>
          </p:cNvSpPr>
          <p:nvPr>
            <p:ph type="body" sz="quarter" idx="13" hasCustomPrompt="1"/>
          </p:nvPr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6" name="Espace réservé du texte 35"/>
          <p:cNvSpPr>
            <a:spLocks noGrp="1"/>
          </p:cNvSpPr>
          <p:nvPr>
            <p:ph type="body" sz="quarter" idx="15" hasCustomPrompt="1"/>
          </p:nvPr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19400" y="627004"/>
            <a:ext cx="9252000" cy="321627"/>
          </a:xfrm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50" name="ZoneTexte 49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3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– Keyrus</a:t>
            </a:r>
          </a:p>
        </p:txBody>
      </p:sp>
      <p:sp>
        <p:nvSpPr>
          <p:cNvPr id="60" name="Ellipse 59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/>
          </a:p>
        </p:txBody>
      </p:sp>
      <p:sp>
        <p:nvSpPr>
          <p:cNvPr id="61" name="Ellipse 60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noProof="0" smtClean="0">
                <a:solidFill>
                  <a:schemeClr val="tx2">
                    <a:lumMod val="50000"/>
                  </a:schemeClr>
                </a:solidFill>
              </a:rPr>
              <a:t>‹N°›</a:t>
            </a:fld>
            <a:endParaRPr lang="fr-FR" sz="1100" noProof="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62" name="Connecteur droit 61"/>
          <p:cNvCxnSpPr>
            <a:endCxn id="60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60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719400" y="407980"/>
            <a:ext cx="9252000" cy="158750"/>
          </a:xfrm>
        </p:spPr>
        <p:txBody>
          <a:bodyPr/>
          <a:lstStyle/>
          <a:p>
            <a:r>
              <a:rPr lang="fr-FR" smtClean="0"/>
              <a:t>Titre de la partie</a:t>
            </a:r>
            <a:endParaRPr lang="fr-FR" dirty="0"/>
          </a:p>
        </p:txBody>
      </p:sp>
      <p:sp>
        <p:nvSpPr>
          <p:cNvPr id="29" name="Freeform 28"/>
          <p:cNvSpPr>
            <a:spLocks noGrp="1"/>
          </p:cNvSpPr>
          <p:nvPr>
            <p:ph type="body" sz="quarter" idx="17" hasCustomPrompt="1"/>
          </p:nvPr>
        </p:nvSpPr>
        <p:spPr>
          <a:xfrm>
            <a:off x="9565142" y="638849"/>
            <a:ext cx="2626859" cy="5255771"/>
          </a:xfrm>
          <a:custGeom>
            <a:avLst/>
            <a:gdLst>
              <a:gd name="connsiteX0" fmla="*/ 2626859 w 2626859"/>
              <a:gd name="connsiteY0" fmla="*/ 0 h 5255771"/>
              <a:gd name="connsiteX1" fmla="*/ 2626859 w 2626859"/>
              <a:gd name="connsiteY1" fmla="*/ 5255771 h 5255771"/>
              <a:gd name="connsiteX2" fmla="*/ 2359302 w 2626859"/>
              <a:gd name="connsiteY2" fmla="*/ 5242260 h 5255771"/>
              <a:gd name="connsiteX3" fmla="*/ 0 w 2626859"/>
              <a:gd name="connsiteY3" fmla="*/ 2627885 h 5255771"/>
              <a:gd name="connsiteX4" fmla="*/ 2359302 w 2626859"/>
              <a:gd name="connsiteY4" fmla="*/ 13510 h 525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9" h="5255771">
                <a:moveTo>
                  <a:pt x="2626859" y="0"/>
                </a:moveTo>
                <a:lnTo>
                  <a:pt x="2626859" y="5255771"/>
                </a:lnTo>
                <a:lnTo>
                  <a:pt x="2359302" y="5242260"/>
                </a:lnTo>
                <a:cubicBezTo>
                  <a:pt x="1034118" y="5107684"/>
                  <a:pt x="0" y="3988547"/>
                  <a:pt x="0" y="2627885"/>
                </a:cubicBezTo>
                <a:cubicBezTo>
                  <a:pt x="0" y="1267223"/>
                  <a:pt x="1034118" y="148087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44" name="Groupe 43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45" name="Connecteur droit 44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2" descr="M:\Graphisme\_Graphisme FRPARSFS03\CHARTE\_KIT GROUPE CHARTE LOGO\KIT_K-DATA_LOGO_2015\PNG\KeyrusData_Logo_2015_ssfond_small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013" y="6443663"/>
            <a:ext cx="9874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400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- Message 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e libre 17"/>
          <p:cNvSpPr/>
          <p:nvPr userDrawn="1"/>
        </p:nvSpPr>
        <p:spPr>
          <a:xfrm>
            <a:off x="6181280" y="771525"/>
            <a:ext cx="6010718" cy="5442478"/>
          </a:xfrm>
          <a:custGeom>
            <a:avLst/>
            <a:gdLst>
              <a:gd name="connsiteX0" fmla="*/ 2721239 w 6010718"/>
              <a:gd name="connsiteY0" fmla="*/ 0 h 5442478"/>
              <a:gd name="connsiteX1" fmla="*/ 2734119 w 6010718"/>
              <a:gd name="connsiteY1" fmla="*/ 650 h 5442478"/>
              <a:gd name="connsiteX2" fmla="*/ 2734119 w 6010718"/>
              <a:gd name="connsiteY2" fmla="*/ 0 h 5442478"/>
              <a:gd name="connsiteX3" fmla="*/ 6010718 w 6010718"/>
              <a:gd name="connsiteY3" fmla="*/ 0 h 5442478"/>
              <a:gd name="connsiteX4" fmla="*/ 6010718 w 6010718"/>
              <a:gd name="connsiteY4" fmla="*/ 5442478 h 5442478"/>
              <a:gd name="connsiteX5" fmla="*/ 2734119 w 6010718"/>
              <a:gd name="connsiteY5" fmla="*/ 5442478 h 5442478"/>
              <a:gd name="connsiteX6" fmla="*/ 2734119 w 6010718"/>
              <a:gd name="connsiteY6" fmla="*/ 5441828 h 5442478"/>
              <a:gd name="connsiteX7" fmla="*/ 2721239 w 6010718"/>
              <a:gd name="connsiteY7" fmla="*/ 5442478 h 5442478"/>
              <a:gd name="connsiteX8" fmla="*/ 0 w 6010718"/>
              <a:gd name="connsiteY8" fmla="*/ 2721239 h 5442478"/>
              <a:gd name="connsiteX9" fmla="*/ 2721239 w 6010718"/>
              <a:gd name="connsiteY9" fmla="*/ 0 h 54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0718" h="5442478">
                <a:moveTo>
                  <a:pt x="2721239" y="0"/>
                </a:moveTo>
                <a:lnTo>
                  <a:pt x="2734119" y="650"/>
                </a:lnTo>
                <a:lnTo>
                  <a:pt x="2734119" y="0"/>
                </a:lnTo>
                <a:lnTo>
                  <a:pt x="6010718" y="0"/>
                </a:lnTo>
                <a:lnTo>
                  <a:pt x="6010718" y="5442478"/>
                </a:lnTo>
                <a:lnTo>
                  <a:pt x="2734119" y="5442478"/>
                </a:lnTo>
                <a:lnTo>
                  <a:pt x="2734119" y="5441828"/>
                </a:lnTo>
                <a:lnTo>
                  <a:pt x="2721239" y="5442478"/>
                </a:lnTo>
                <a:cubicBezTo>
                  <a:pt x="1218340" y="5442478"/>
                  <a:pt x="0" y="4224138"/>
                  <a:pt x="0" y="2721239"/>
                </a:cubicBezTo>
                <a:cubicBezTo>
                  <a:pt x="0" y="1218340"/>
                  <a:pt x="1218340" y="0"/>
                  <a:pt x="2721239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fr-FR" sz="1800" dirty="0" smtClean="0">
              <a:solidFill>
                <a:srgbClr val="FFFFFF"/>
              </a:solidFill>
            </a:endParaRP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>
          <a:xfrm>
            <a:off x="6334726" y="924970"/>
            <a:ext cx="5135587" cy="5135587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Message clé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 hasCustomPrompt="1"/>
          </p:nvPr>
        </p:nvSpPr>
        <p:spPr>
          <a:xfrm>
            <a:off x="720000" y="1080000"/>
            <a:ext cx="5136000" cy="1410643"/>
          </a:xfrm>
        </p:spPr>
        <p:txBody>
          <a:bodyPr numCol="1" spcCol="432000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fr-FR" noProof="0" dirty="0" smtClean="0"/>
              <a:t>Modifiez les styles du texte du masque 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08103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space réservé du texte 15"/>
          <p:cNvSpPr>
            <a:spLocks noGrp="1"/>
          </p:cNvSpPr>
          <p:nvPr>
            <p:ph type="body" sz="quarter" idx="20"/>
          </p:nvPr>
        </p:nvSpPr>
        <p:spPr>
          <a:xfrm>
            <a:off x="721100" y="4394471"/>
            <a:ext cx="51336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3"/>
          </p:nvPr>
        </p:nvSpPr>
        <p:spPr>
          <a:xfrm>
            <a:off x="2559515" y="1397421"/>
            <a:ext cx="3295185" cy="221599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600" b="1" cap="all" baseline="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7" name="Espace réservé du texte 15"/>
          <p:cNvSpPr>
            <a:spLocks noGrp="1"/>
          </p:cNvSpPr>
          <p:nvPr>
            <p:ph type="body" sz="quarter" idx="14"/>
          </p:nvPr>
        </p:nvSpPr>
        <p:spPr>
          <a:xfrm>
            <a:off x="2559515" y="1661959"/>
            <a:ext cx="3295185" cy="246221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6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8" name="Espace réservé du texte 15"/>
          <p:cNvSpPr>
            <a:spLocks noGrp="1"/>
          </p:cNvSpPr>
          <p:nvPr>
            <p:ph type="body" sz="quarter" idx="15"/>
          </p:nvPr>
        </p:nvSpPr>
        <p:spPr>
          <a:xfrm>
            <a:off x="2559515" y="1970169"/>
            <a:ext cx="3295185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i="1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9" name="Espace réservé du texte 15"/>
          <p:cNvSpPr>
            <a:spLocks noGrp="1"/>
          </p:cNvSpPr>
          <p:nvPr>
            <p:ph type="body" sz="quarter" idx="16"/>
          </p:nvPr>
        </p:nvSpPr>
        <p:spPr>
          <a:xfrm>
            <a:off x="2559515" y="2188849"/>
            <a:ext cx="3295185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i="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20" name="Espace réservé du texte 15"/>
          <p:cNvSpPr>
            <a:spLocks noGrp="1"/>
          </p:cNvSpPr>
          <p:nvPr>
            <p:ph type="body" sz="quarter" idx="17"/>
          </p:nvPr>
        </p:nvSpPr>
        <p:spPr>
          <a:xfrm>
            <a:off x="721100" y="2659728"/>
            <a:ext cx="5133600" cy="180049"/>
          </a:xfrm>
          <a:noFill/>
        </p:spPr>
        <p:txBody>
          <a:bodyPr anchor="b"/>
          <a:lstStyle>
            <a:lvl1pPr algn="r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43" name="Espace réservé du texte 42"/>
          <p:cNvSpPr>
            <a:spLocks noGrp="1"/>
          </p:cNvSpPr>
          <p:nvPr>
            <p:ph type="body" sz="quarter" idx="18" hasCustomPrompt="1"/>
          </p:nvPr>
        </p:nvSpPr>
        <p:spPr>
          <a:xfrm>
            <a:off x="721100" y="2866269"/>
            <a:ext cx="51336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4" name="Espace réservé du texte 15"/>
          <p:cNvSpPr>
            <a:spLocks noGrp="1"/>
          </p:cNvSpPr>
          <p:nvPr>
            <p:ph type="body" sz="quarter" idx="19"/>
          </p:nvPr>
        </p:nvSpPr>
        <p:spPr>
          <a:xfrm>
            <a:off x="719401" y="2947122"/>
            <a:ext cx="5135299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8" name="Espace réservé pour une image  77"/>
          <p:cNvSpPr>
            <a:spLocks noGrp="1"/>
          </p:cNvSpPr>
          <p:nvPr>
            <p:ph type="pic" sz="quarter" idx="12" hasCustomPrompt="1"/>
          </p:nvPr>
        </p:nvSpPr>
        <p:spPr>
          <a:xfrm>
            <a:off x="770285" y="1123950"/>
            <a:ext cx="1553815" cy="1553815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 cmpd="sng">
            <a:solidFill>
              <a:schemeClr val="bg2">
                <a:alpha val="20000"/>
              </a:schemeClr>
            </a:solidFill>
          </a:ln>
          <a:effectLst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</a:t>
            </a:r>
            <a:br>
              <a:rPr lang="fr-FR" dirty="0" smtClean="0"/>
            </a:br>
            <a:r>
              <a:rPr lang="fr-FR" dirty="0" smtClean="0"/>
              <a:t>pour insérer une photo</a:t>
            </a:r>
            <a:endParaRPr lang="fr-FR" dirty="0"/>
          </a:p>
        </p:txBody>
      </p:sp>
      <p:sp>
        <p:nvSpPr>
          <p:cNvPr id="47" name="Espace réservé du texte 15"/>
          <p:cNvSpPr>
            <a:spLocks noGrp="1"/>
          </p:cNvSpPr>
          <p:nvPr>
            <p:ph type="body" sz="quarter" idx="22"/>
          </p:nvPr>
        </p:nvSpPr>
        <p:spPr>
          <a:xfrm>
            <a:off x="719401" y="4681865"/>
            <a:ext cx="5135299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48" name="Espace réservé du texte 15"/>
          <p:cNvSpPr>
            <a:spLocks noGrp="1"/>
          </p:cNvSpPr>
          <p:nvPr>
            <p:ph type="body" sz="quarter" idx="23"/>
          </p:nvPr>
        </p:nvSpPr>
        <p:spPr>
          <a:xfrm>
            <a:off x="6339000" y="1348933"/>
            <a:ext cx="51336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49" name="Espace réservé du texte 48"/>
          <p:cNvSpPr>
            <a:spLocks noGrp="1"/>
          </p:cNvSpPr>
          <p:nvPr>
            <p:ph type="body" sz="quarter" idx="24" hasCustomPrompt="1"/>
          </p:nvPr>
        </p:nvSpPr>
        <p:spPr>
          <a:xfrm>
            <a:off x="6339000" y="1555474"/>
            <a:ext cx="51336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0" name="Espace réservé du texte 15"/>
          <p:cNvSpPr>
            <a:spLocks noGrp="1"/>
          </p:cNvSpPr>
          <p:nvPr>
            <p:ph type="body" sz="quarter" idx="25" hasCustomPrompt="1"/>
          </p:nvPr>
        </p:nvSpPr>
        <p:spPr>
          <a:xfrm>
            <a:off x="6337301" y="1636327"/>
            <a:ext cx="5135299" cy="160813"/>
          </a:xfrm>
        </p:spPr>
        <p:txBody>
          <a:bodyPr anchor="t"/>
          <a:lstStyle>
            <a:lvl1pPr algn="ctr"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LOGOS</a:t>
            </a:r>
          </a:p>
        </p:txBody>
      </p:sp>
      <p:sp>
        <p:nvSpPr>
          <p:cNvPr id="51" name="Espace réservé du texte 15"/>
          <p:cNvSpPr>
            <a:spLocks noGrp="1"/>
          </p:cNvSpPr>
          <p:nvPr>
            <p:ph type="body" sz="quarter" idx="26"/>
          </p:nvPr>
        </p:nvSpPr>
        <p:spPr>
          <a:xfrm>
            <a:off x="6340699" y="2659728"/>
            <a:ext cx="51336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52" name="Espace réservé du texte 51"/>
          <p:cNvSpPr>
            <a:spLocks noGrp="1"/>
          </p:cNvSpPr>
          <p:nvPr>
            <p:ph type="body" sz="quarter" idx="27" hasCustomPrompt="1"/>
          </p:nvPr>
        </p:nvSpPr>
        <p:spPr>
          <a:xfrm>
            <a:off x="6340699" y="2866269"/>
            <a:ext cx="51336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4" name="Espace réservé du texte 15"/>
          <p:cNvSpPr>
            <a:spLocks noGrp="1"/>
          </p:cNvSpPr>
          <p:nvPr>
            <p:ph type="body" sz="quarter" idx="28"/>
          </p:nvPr>
        </p:nvSpPr>
        <p:spPr>
          <a:xfrm>
            <a:off x="6339000" y="2947122"/>
            <a:ext cx="5135299" cy="160813"/>
          </a:xfrm>
        </p:spPr>
        <p:txBody>
          <a:bodyPr numCol="2" spcCol="360000" anchor="t"/>
          <a:lstStyle>
            <a:lvl1pPr>
              <a:lnSpc>
                <a:spcPct val="95000"/>
              </a:lnSpc>
              <a:spcBef>
                <a:spcPts val="400"/>
              </a:spcBef>
              <a:defRPr sz="1100" b="1" cap="none" baseline="0">
                <a:solidFill>
                  <a:schemeClr val="accent6"/>
                </a:solidFill>
              </a:defRPr>
            </a:lvl1pPr>
            <a:lvl2pPr marL="0" indent="0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None/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55" name="Espace réservé du texte 54"/>
          <p:cNvSpPr>
            <a:spLocks noGrp="1"/>
          </p:cNvSpPr>
          <p:nvPr>
            <p:ph type="body" sz="quarter" idx="29" hasCustomPrompt="1"/>
          </p:nvPr>
        </p:nvSpPr>
        <p:spPr>
          <a:xfrm>
            <a:off x="721100" y="4617638"/>
            <a:ext cx="51336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39112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 - 3 pers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8" name="Espace réservé pour une image  77"/>
          <p:cNvSpPr>
            <a:spLocks noGrp="1"/>
          </p:cNvSpPr>
          <p:nvPr>
            <p:ph type="pic" sz="quarter" idx="12" hasCustomPrompt="1"/>
          </p:nvPr>
        </p:nvSpPr>
        <p:spPr>
          <a:xfrm>
            <a:off x="770286" y="1220990"/>
            <a:ext cx="1346218" cy="13462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 cmpd="sng">
            <a:solidFill>
              <a:schemeClr val="bg2">
                <a:alpha val="20000"/>
              </a:schemeClr>
            </a:solidFill>
          </a:ln>
          <a:effectLst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</a:t>
            </a:r>
            <a:br>
              <a:rPr lang="fr-FR" dirty="0" smtClean="0"/>
            </a:br>
            <a:r>
              <a:rPr lang="fr-FR" dirty="0" smtClean="0"/>
              <a:t>pour insérer une photo</a:t>
            </a:r>
            <a:endParaRPr lang="fr-FR" dirty="0"/>
          </a:p>
        </p:txBody>
      </p:sp>
      <p:sp>
        <p:nvSpPr>
          <p:cNvPr id="11" name="Espace réservé pour une image  77"/>
          <p:cNvSpPr>
            <a:spLocks noGrp="1"/>
          </p:cNvSpPr>
          <p:nvPr>
            <p:ph type="pic" sz="quarter" idx="13" hasCustomPrompt="1"/>
          </p:nvPr>
        </p:nvSpPr>
        <p:spPr>
          <a:xfrm>
            <a:off x="4399311" y="1220990"/>
            <a:ext cx="1346218" cy="13462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 cmpd="sng">
            <a:solidFill>
              <a:schemeClr val="bg2">
                <a:alpha val="20000"/>
              </a:schemeClr>
            </a:solidFill>
          </a:ln>
          <a:effectLst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</a:t>
            </a:r>
            <a:br>
              <a:rPr lang="fr-FR" dirty="0" smtClean="0"/>
            </a:br>
            <a:r>
              <a:rPr lang="fr-FR" dirty="0" smtClean="0"/>
              <a:t>pour insérer une photo</a:t>
            </a:r>
            <a:endParaRPr lang="fr-FR" dirty="0"/>
          </a:p>
        </p:txBody>
      </p:sp>
      <p:sp>
        <p:nvSpPr>
          <p:cNvPr id="12" name="Espace réservé pour une image  77"/>
          <p:cNvSpPr>
            <a:spLocks noGrp="1"/>
          </p:cNvSpPr>
          <p:nvPr>
            <p:ph type="pic" sz="quarter" idx="14" hasCustomPrompt="1"/>
          </p:nvPr>
        </p:nvSpPr>
        <p:spPr>
          <a:xfrm>
            <a:off x="8037861" y="1220990"/>
            <a:ext cx="1346218" cy="1346218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0" cmpd="sng">
            <a:solidFill>
              <a:schemeClr val="bg2">
                <a:alpha val="20000"/>
              </a:schemeClr>
            </a:solidFill>
          </a:ln>
          <a:effectLst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</a:t>
            </a:r>
            <a:br>
              <a:rPr lang="fr-FR" dirty="0" smtClean="0"/>
            </a:br>
            <a:r>
              <a:rPr lang="fr-FR" dirty="0" smtClean="0"/>
              <a:t>pour insérer une photo</a:t>
            </a:r>
            <a:endParaRPr lang="fr-FR" dirty="0"/>
          </a:p>
        </p:txBody>
      </p:sp>
      <p:sp>
        <p:nvSpPr>
          <p:cNvPr id="7" name="Espace réservé du texte 15"/>
          <p:cNvSpPr>
            <a:spLocks noGrp="1"/>
          </p:cNvSpPr>
          <p:nvPr>
            <p:ph type="body" sz="quarter" idx="15"/>
          </p:nvPr>
        </p:nvSpPr>
        <p:spPr>
          <a:xfrm>
            <a:off x="2283290" y="1425121"/>
            <a:ext cx="1908000" cy="193899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400" b="1" cap="all" baseline="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9" name="Espace réservé du texte 15"/>
          <p:cNvSpPr>
            <a:spLocks noGrp="1"/>
          </p:cNvSpPr>
          <p:nvPr>
            <p:ph type="body" sz="quarter" idx="16"/>
          </p:nvPr>
        </p:nvSpPr>
        <p:spPr>
          <a:xfrm>
            <a:off x="2283290" y="1661959"/>
            <a:ext cx="1908000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0" name="Espace réservé du texte 15"/>
          <p:cNvSpPr>
            <a:spLocks noGrp="1"/>
          </p:cNvSpPr>
          <p:nvPr>
            <p:ph type="body" sz="quarter" idx="17"/>
          </p:nvPr>
        </p:nvSpPr>
        <p:spPr>
          <a:xfrm>
            <a:off x="2283290" y="197016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1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8"/>
          </p:nvPr>
        </p:nvSpPr>
        <p:spPr>
          <a:xfrm>
            <a:off x="2283290" y="218884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4" name="Espace réservé du texte 15"/>
          <p:cNvSpPr>
            <a:spLocks noGrp="1"/>
          </p:cNvSpPr>
          <p:nvPr>
            <p:ph type="body" sz="quarter" idx="19"/>
          </p:nvPr>
        </p:nvSpPr>
        <p:spPr>
          <a:xfrm>
            <a:off x="721100" y="2668041"/>
            <a:ext cx="3492000" cy="180049"/>
          </a:xfrm>
          <a:noFill/>
        </p:spPr>
        <p:txBody>
          <a:bodyPr anchor="b"/>
          <a:lstStyle>
            <a:lvl1pPr algn="r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20" hasCustomPrompt="1"/>
          </p:nvPr>
        </p:nvSpPr>
        <p:spPr>
          <a:xfrm>
            <a:off x="721100" y="2874582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21"/>
          </p:nvPr>
        </p:nvSpPr>
        <p:spPr>
          <a:xfrm>
            <a:off x="719401" y="2955435"/>
            <a:ext cx="3492000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7" name="Espace réservé du texte 15"/>
          <p:cNvSpPr>
            <a:spLocks noGrp="1"/>
          </p:cNvSpPr>
          <p:nvPr>
            <p:ph type="body" sz="quarter" idx="22"/>
          </p:nvPr>
        </p:nvSpPr>
        <p:spPr>
          <a:xfrm>
            <a:off x="5929115" y="1425121"/>
            <a:ext cx="1908000" cy="193899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400" b="1" cap="all" baseline="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8" name="Espace réservé du texte 15"/>
          <p:cNvSpPr>
            <a:spLocks noGrp="1"/>
          </p:cNvSpPr>
          <p:nvPr>
            <p:ph type="body" sz="quarter" idx="23"/>
          </p:nvPr>
        </p:nvSpPr>
        <p:spPr>
          <a:xfrm>
            <a:off x="5929115" y="1661959"/>
            <a:ext cx="1908000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19" name="Espace réservé du texte 15"/>
          <p:cNvSpPr>
            <a:spLocks noGrp="1"/>
          </p:cNvSpPr>
          <p:nvPr>
            <p:ph type="body" sz="quarter" idx="24"/>
          </p:nvPr>
        </p:nvSpPr>
        <p:spPr>
          <a:xfrm>
            <a:off x="5929115" y="197016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1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0" name="Espace réservé du texte 15"/>
          <p:cNvSpPr>
            <a:spLocks noGrp="1"/>
          </p:cNvSpPr>
          <p:nvPr>
            <p:ph type="body" sz="quarter" idx="25"/>
          </p:nvPr>
        </p:nvSpPr>
        <p:spPr>
          <a:xfrm>
            <a:off x="5929115" y="218884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1" name="Espace réservé du texte 15"/>
          <p:cNvSpPr>
            <a:spLocks noGrp="1"/>
          </p:cNvSpPr>
          <p:nvPr>
            <p:ph type="body" sz="quarter" idx="26"/>
          </p:nvPr>
        </p:nvSpPr>
        <p:spPr>
          <a:xfrm>
            <a:off x="4366925" y="2668041"/>
            <a:ext cx="3492000" cy="180049"/>
          </a:xfrm>
          <a:noFill/>
        </p:spPr>
        <p:txBody>
          <a:bodyPr anchor="b"/>
          <a:lstStyle>
            <a:lvl1pPr algn="r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2" name="Espace réservé du texte 21"/>
          <p:cNvSpPr>
            <a:spLocks noGrp="1"/>
          </p:cNvSpPr>
          <p:nvPr>
            <p:ph type="body" sz="quarter" idx="27" hasCustomPrompt="1"/>
          </p:nvPr>
        </p:nvSpPr>
        <p:spPr>
          <a:xfrm>
            <a:off x="4366925" y="2874582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3" name="Espace réservé du texte 15"/>
          <p:cNvSpPr>
            <a:spLocks noGrp="1"/>
          </p:cNvSpPr>
          <p:nvPr>
            <p:ph type="body" sz="quarter" idx="28"/>
          </p:nvPr>
        </p:nvSpPr>
        <p:spPr>
          <a:xfrm>
            <a:off x="4365226" y="2955435"/>
            <a:ext cx="3492000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4" name="Espace réservé du texte 15"/>
          <p:cNvSpPr>
            <a:spLocks noGrp="1"/>
          </p:cNvSpPr>
          <p:nvPr>
            <p:ph type="body" sz="quarter" idx="29"/>
          </p:nvPr>
        </p:nvSpPr>
        <p:spPr>
          <a:xfrm>
            <a:off x="9578401" y="1425121"/>
            <a:ext cx="1908000" cy="193899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400" b="1" cap="all" baseline="0">
                <a:solidFill>
                  <a:schemeClr val="tx1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5" name="Espace réservé du texte 15"/>
          <p:cNvSpPr>
            <a:spLocks noGrp="1"/>
          </p:cNvSpPr>
          <p:nvPr>
            <p:ph type="body" sz="quarter" idx="30"/>
          </p:nvPr>
        </p:nvSpPr>
        <p:spPr>
          <a:xfrm>
            <a:off x="9578401" y="1661959"/>
            <a:ext cx="1908000" cy="215444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4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6" name="Espace réservé du texte 15"/>
          <p:cNvSpPr>
            <a:spLocks noGrp="1"/>
          </p:cNvSpPr>
          <p:nvPr>
            <p:ph type="body" sz="quarter" idx="31"/>
          </p:nvPr>
        </p:nvSpPr>
        <p:spPr>
          <a:xfrm>
            <a:off x="9578401" y="197016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1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7" name="Espace réservé du texte 15"/>
          <p:cNvSpPr>
            <a:spLocks noGrp="1"/>
          </p:cNvSpPr>
          <p:nvPr>
            <p:ph type="body" sz="quarter" idx="32"/>
          </p:nvPr>
        </p:nvSpPr>
        <p:spPr>
          <a:xfrm>
            <a:off x="9578401" y="2188849"/>
            <a:ext cx="1908000" cy="18466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200" b="0" i="0" cap="none" baseline="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8" name="Espace réservé du texte 15"/>
          <p:cNvSpPr>
            <a:spLocks noGrp="1"/>
          </p:cNvSpPr>
          <p:nvPr>
            <p:ph type="body" sz="quarter" idx="33"/>
          </p:nvPr>
        </p:nvSpPr>
        <p:spPr>
          <a:xfrm>
            <a:off x="8016211" y="2668041"/>
            <a:ext cx="3492000" cy="180049"/>
          </a:xfrm>
          <a:noFill/>
        </p:spPr>
        <p:txBody>
          <a:bodyPr anchor="b"/>
          <a:lstStyle>
            <a:lvl1pPr algn="r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34" hasCustomPrompt="1"/>
          </p:nvPr>
        </p:nvSpPr>
        <p:spPr>
          <a:xfrm>
            <a:off x="8016211" y="2874582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15"/>
          <p:cNvSpPr>
            <a:spLocks noGrp="1"/>
          </p:cNvSpPr>
          <p:nvPr>
            <p:ph type="body" sz="quarter" idx="35"/>
          </p:nvPr>
        </p:nvSpPr>
        <p:spPr>
          <a:xfrm>
            <a:off x="8014512" y="2955435"/>
            <a:ext cx="3492000" cy="160813"/>
          </a:xfrm>
        </p:spPr>
        <p:txBody>
          <a:bodyPr anchor="t"/>
          <a:lstStyle>
            <a:lvl1pPr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31" name="Espace réservé du texte 15"/>
          <p:cNvSpPr>
            <a:spLocks noGrp="1"/>
          </p:cNvSpPr>
          <p:nvPr>
            <p:ph type="body" sz="quarter" idx="36"/>
          </p:nvPr>
        </p:nvSpPr>
        <p:spPr>
          <a:xfrm>
            <a:off x="719400" y="5128296"/>
            <a:ext cx="34920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32" name="Espace réservé du texte 31"/>
          <p:cNvSpPr>
            <a:spLocks noGrp="1"/>
          </p:cNvSpPr>
          <p:nvPr>
            <p:ph type="body" sz="quarter" idx="37" hasCustomPrompt="1"/>
          </p:nvPr>
        </p:nvSpPr>
        <p:spPr>
          <a:xfrm>
            <a:off x="719400" y="5334837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3" name="Espace réservé du texte 15"/>
          <p:cNvSpPr>
            <a:spLocks noGrp="1"/>
          </p:cNvSpPr>
          <p:nvPr>
            <p:ph type="body" sz="quarter" idx="38" hasCustomPrompt="1"/>
          </p:nvPr>
        </p:nvSpPr>
        <p:spPr>
          <a:xfrm>
            <a:off x="717701" y="5415690"/>
            <a:ext cx="3492000" cy="160813"/>
          </a:xfrm>
        </p:spPr>
        <p:txBody>
          <a:bodyPr anchor="t"/>
          <a:lstStyle>
            <a:lvl1pPr algn="ctr"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LOGOS</a:t>
            </a:r>
          </a:p>
        </p:txBody>
      </p:sp>
      <p:sp>
        <p:nvSpPr>
          <p:cNvPr id="34" name="Espace réservé du texte 15"/>
          <p:cNvSpPr>
            <a:spLocks noGrp="1"/>
          </p:cNvSpPr>
          <p:nvPr>
            <p:ph type="body" sz="quarter" idx="39"/>
          </p:nvPr>
        </p:nvSpPr>
        <p:spPr>
          <a:xfrm>
            <a:off x="4366925" y="5128296"/>
            <a:ext cx="34920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35" name="Espace réservé du texte 34"/>
          <p:cNvSpPr>
            <a:spLocks noGrp="1"/>
          </p:cNvSpPr>
          <p:nvPr>
            <p:ph type="body" sz="quarter" idx="40" hasCustomPrompt="1"/>
          </p:nvPr>
        </p:nvSpPr>
        <p:spPr>
          <a:xfrm>
            <a:off x="4366925" y="5334837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6" name="Espace réservé du texte 15"/>
          <p:cNvSpPr>
            <a:spLocks noGrp="1"/>
          </p:cNvSpPr>
          <p:nvPr>
            <p:ph type="body" sz="quarter" idx="41" hasCustomPrompt="1"/>
          </p:nvPr>
        </p:nvSpPr>
        <p:spPr>
          <a:xfrm>
            <a:off x="4366925" y="5415690"/>
            <a:ext cx="3492000" cy="160813"/>
          </a:xfrm>
        </p:spPr>
        <p:txBody>
          <a:bodyPr anchor="t"/>
          <a:lstStyle>
            <a:lvl1pPr algn="ctr"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LOGOS</a:t>
            </a:r>
          </a:p>
        </p:txBody>
      </p:sp>
      <p:sp>
        <p:nvSpPr>
          <p:cNvPr id="37" name="Espace réservé du texte 15"/>
          <p:cNvSpPr>
            <a:spLocks noGrp="1"/>
          </p:cNvSpPr>
          <p:nvPr>
            <p:ph type="body" sz="quarter" idx="42"/>
          </p:nvPr>
        </p:nvSpPr>
        <p:spPr>
          <a:xfrm>
            <a:off x="8014512" y="5128296"/>
            <a:ext cx="3492000" cy="180049"/>
          </a:xfrm>
          <a:noFill/>
        </p:spPr>
        <p:txBody>
          <a:bodyPr anchor="b"/>
          <a:lstStyle>
            <a:lvl1pPr algn="l">
              <a:lnSpc>
                <a:spcPct val="90000"/>
              </a:lnSpc>
              <a:spcBef>
                <a:spcPts val="0"/>
              </a:spcBef>
              <a:defRPr sz="1300" b="1" cap="all" baseline="0">
                <a:solidFill>
                  <a:schemeClr val="accent6"/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endParaRPr lang="fr-FR" dirty="0" smtClean="0"/>
          </a:p>
        </p:txBody>
      </p:sp>
      <p:sp>
        <p:nvSpPr>
          <p:cNvPr id="38" name="Espace réservé du texte 37"/>
          <p:cNvSpPr>
            <a:spLocks noGrp="1"/>
          </p:cNvSpPr>
          <p:nvPr>
            <p:ph type="body" sz="quarter" idx="43" hasCustomPrompt="1"/>
          </p:nvPr>
        </p:nvSpPr>
        <p:spPr>
          <a:xfrm>
            <a:off x="8014512" y="5334837"/>
            <a:ext cx="3492000" cy="4387"/>
          </a:xfrm>
          <a:custGeom>
            <a:avLst/>
            <a:gdLst>
              <a:gd name="connsiteX0" fmla="*/ 0 w 5133600"/>
              <a:gd name="connsiteY0" fmla="*/ 0 h 4387"/>
              <a:gd name="connsiteX1" fmla="*/ 5133600 w 5133600"/>
              <a:gd name="connsiteY1" fmla="*/ 0 h 4387"/>
              <a:gd name="connsiteX2" fmla="*/ 5133600 w 5133600"/>
              <a:gd name="connsiteY2" fmla="*/ 4387 h 4387"/>
              <a:gd name="connsiteX3" fmla="*/ 0 w 5133600"/>
              <a:gd name="connsiteY3" fmla="*/ 4387 h 4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3600" h="4387">
                <a:moveTo>
                  <a:pt x="0" y="0"/>
                </a:moveTo>
                <a:lnTo>
                  <a:pt x="5133600" y="0"/>
                </a:lnTo>
                <a:lnTo>
                  <a:pt x="5133600" y="4387"/>
                </a:lnTo>
                <a:lnTo>
                  <a:pt x="0" y="43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9" name="Espace réservé du texte 15"/>
          <p:cNvSpPr>
            <a:spLocks noGrp="1"/>
          </p:cNvSpPr>
          <p:nvPr>
            <p:ph type="body" sz="quarter" idx="44" hasCustomPrompt="1"/>
          </p:nvPr>
        </p:nvSpPr>
        <p:spPr>
          <a:xfrm>
            <a:off x="8014512" y="5415690"/>
            <a:ext cx="3492000" cy="160813"/>
          </a:xfrm>
        </p:spPr>
        <p:txBody>
          <a:bodyPr anchor="t"/>
          <a:lstStyle>
            <a:lvl1pPr algn="ctr">
              <a:lnSpc>
                <a:spcPct val="95000"/>
              </a:lnSpc>
              <a:spcBef>
                <a:spcPts val="400"/>
              </a:spcBef>
              <a:defRPr sz="1100" b="0" cap="none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2pPr>
            <a:lvl3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3pPr>
            <a:lvl4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4pPr>
            <a:lvl5pPr>
              <a:lnSpc>
                <a:spcPct val="90000"/>
              </a:lnSpc>
              <a:defRPr sz="16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 smtClean="0"/>
              <a:t>LOGOS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653954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7" name="Groupe 46"/>
          <p:cNvGrpSpPr/>
          <p:nvPr userDrawn="1"/>
        </p:nvGrpSpPr>
        <p:grpSpPr>
          <a:xfrm>
            <a:off x="5534457" y="1440360"/>
            <a:ext cx="1123087" cy="1578711"/>
            <a:chOff x="5334807" y="2367474"/>
            <a:chExt cx="1123087" cy="1578711"/>
          </a:xfrm>
        </p:grpSpPr>
        <p:sp>
          <p:nvSpPr>
            <p:cNvPr id="55" name="Rectangle 6"/>
            <p:cNvSpPr>
              <a:spLocks noChangeArrowheads="1"/>
            </p:cNvSpPr>
            <p:nvPr/>
          </p:nvSpPr>
          <p:spPr bwMode="auto">
            <a:xfrm>
              <a:off x="5334807" y="2367474"/>
              <a:ext cx="1123087" cy="93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6" name="Rectangle 7"/>
            <p:cNvSpPr>
              <a:spLocks noChangeArrowheads="1"/>
            </p:cNvSpPr>
            <p:nvPr/>
          </p:nvSpPr>
          <p:spPr bwMode="auto">
            <a:xfrm>
              <a:off x="5334807" y="3109193"/>
              <a:ext cx="1123087" cy="94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angle 8"/>
            <p:cNvSpPr>
              <a:spLocks noChangeArrowheads="1"/>
            </p:cNvSpPr>
            <p:nvPr/>
          </p:nvSpPr>
          <p:spPr bwMode="auto">
            <a:xfrm>
              <a:off x="5334807" y="3852034"/>
              <a:ext cx="1123087" cy="94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e 11"/>
          <p:cNvGrpSpPr>
            <a:grpSpLocks noChangeAspect="1"/>
          </p:cNvGrpSpPr>
          <p:nvPr userDrawn="1"/>
        </p:nvGrpSpPr>
        <p:grpSpPr>
          <a:xfrm>
            <a:off x="9871676" y="6120000"/>
            <a:ext cx="1973302" cy="387350"/>
            <a:chOff x="10272298" y="6067928"/>
            <a:chExt cx="1574765" cy="309119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18625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è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719622" y="5340069"/>
            <a:ext cx="10752761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719620" y="4385412"/>
            <a:ext cx="5136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6336381" y="4385412"/>
            <a:ext cx="51360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722660" y="3423125"/>
            <a:ext cx="34224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4386321" y="3423125"/>
            <a:ext cx="34224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8049981" y="3423125"/>
            <a:ext cx="3422400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720000" y="1080000"/>
            <a:ext cx="10752000" cy="1046440"/>
          </a:xfrm>
        </p:spPr>
        <p:txBody>
          <a:bodyPr/>
          <a:lstStyle/>
          <a:p>
            <a:pPr lvl="0"/>
            <a:r>
              <a:rPr lang="fr-FR" noProof="0" dirty="0" smtClean="0"/>
              <a:t>Modifiez les styles du texte du masque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  <a:endParaRPr lang="fr-FR" noProof="0" dirty="0"/>
          </a:p>
        </p:txBody>
      </p:sp>
      <p:grpSp>
        <p:nvGrpSpPr>
          <p:cNvPr id="3" name="Groupe 2"/>
          <p:cNvGrpSpPr/>
          <p:nvPr userDrawn="1"/>
        </p:nvGrpSpPr>
        <p:grpSpPr>
          <a:xfrm>
            <a:off x="-186541" y="-108943"/>
            <a:ext cx="12565083" cy="7075886"/>
            <a:chOff x="-186541" y="-108943"/>
            <a:chExt cx="12565083" cy="7075886"/>
          </a:xfrm>
        </p:grpSpPr>
        <p:cxnSp>
          <p:nvCxnSpPr>
            <p:cNvPr id="25" name="Connecteur droit 5"/>
            <p:cNvCxnSpPr/>
            <p:nvPr userDrawn="1"/>
          </p:nvCxnSpPr>
          <p:spPr>
            <a:xfrm>
              <a:off x="717551" y="-108943"/>
              <a:ext cx="0" cy="7075886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7"/>
            <p:cNvCxnSpPr/>
            <p:nvPr userDrawn="1"/>
          </p:nvCxnSpPr>
          <p:spPr>
            <a:xfrm>
              <a:off x="5856000" y="-108943"/>
              <a:ext cx="0" cy="7075886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8"/>
            <p:cNvCxnSpPr/>
            <p:nvPr userDrawn="1"/>
          </p:nvCxnSpPr>
          <p:spPr>
            <a:xfrm>
              <a:off x="6334727" y="-108943"/>
              <a:ext cx="0" cy="7075886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9"/>
            <p:cNvCxnSpPr/>
            <p:nvPr userDrawn="1"/>
          </p:nvCxnSpPr>
          <p:spPr>
            <a:xfrm>
              <a:off x="11470313" y="-108943"/>
              <a:ext cx="0" cy="7075886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10"/>
            <p:cNvCxnSpPr/>
            <p:nvPr userDrawn="1"/>
          </p:nvCxnSpPr>
          <p:spPr>
            <a:xfrm>
              <a:off x="-186541" y="6059170"/>
              <a:ext cx="12565083" cy="0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14"/>
            <p:cNvCxnSpPr/>
            <p:nvPr userDrawn="1"/>
          </p:nvCxnSpPr>
          <p:spPr>
            <a:xfrm>
              <a:off x="-186541" y="1080000"/>
              <a:ext cx="12565083" cy="0"/>
            </a:xfrm>
            <a:prstGeom prst="line">
              <a:avLst/>
            </a:prstGeom>
            <a:ln w="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5665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4" name="Groupe 23"/>
          <p:cNvGrpSpPr>
            <a:grpSpLocks noChangeAspect="1"/>
          </p:cNvGrpSpPr>
          <p:nvPr userDrawn="1"/>
        </p:nvGrpSpPr>
        <p:grpSpPr>
          <a:xfrm>
            <a:off x="468000" y="6120000"/>
            <a:ext cx="1973302" cy="387350"/>
            <a:chOff x="10272298" y="6067928"/>
            <a:chExt cx="1574765" cy="309119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8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382749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4" name="Groupe 10"/>
          <p:cNvGrpSpPr>
            <a:grpSpLocks noChangeAspect="1"/>
          </p:cNvGrpSpPr>
          <p:nvPr userDrawn="1"/>
        </p:nvGrpSpPr>
        <p:grpSpPr>
          <a:xfrm>
            <a:off x="468000" y="360000"/>
            <a:ext cx="1973302" cy="387350"/>
            <a:chOff x="10272298" y="6067928"/>
            <a:chExt cx="1574765" cy="309119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0451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e 19"/>
          <p:cNvGrpSpPr>
            <a:grpSpLocks noChangeAspect="1"/>
          </p:cNvGrpSpPr>
          <p:nvPr userDrawn="1"/>
        </p:nvGrpSpPr>
        <p:grpSpPr>
          <a:xfrm>
            <a:off x="9900000" y="360000"/>
            <a:ext cx="1973302" cy="387350"/>
            <a:chOff x="10272298" y="6067928"/>
            <a:chExt cx="1574765" cy="309119"/>
          </a:xfrm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7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657528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4" name="Groupe 23"/>
          <p:cNvGrpSpPr>
            <a:grpSpLocks noChangeAspect="1"/>
          </p:cNvGrpSpPr>
          <p:nvPr userDrawn="1"/>
        </p:nvGrpSpPr>
        <p:grpSpPr>
          <a:xfrm>
            <a:off x="468000" y="6120000"/>
            <a:ext cx="1973302" cy="387350"/>
            <a:chOff x="10272298" y="6067928"/>
            <a:chExt cx="1574765" cy="309119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199378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e 19"/>
          <p:cNvGrpSpPr>
            <a:grpSpLocks noChangeAspect="1"/>
          </p:cNvGrpSpPr>
          <p:nvPr userDrawn="1"/>
        </p:nvGrpSpPr>
        <p:grpSpPr>
          <a:xfrm>
            <a:off x="9900000" y="360000"/>
            <a:ext cx="1973302" cy="387350"/>
            <a:chOff x="10272298" y="6067928"/>
            <a:chExt cx="1574765" cy="309119"/>
          </a:xfrm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7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691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ce réservé du texte 34"/>
          <p:cNvSpPr>
            <a:spLocks noGrp="1"/>
          </p:cNvSpPr>
          <p:nvPr>
            <p:ph type="body" sz="quarter" idx="14" hasCustomPrompt="1"/>
          </p:nvPr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en-GB" dirty="0"/>
          </a:p>
        </p:txBody>
      </p:sp>
      <p:sp>
        <p:nvSpPr>
          <p:cNvPr id="34" name="Espace réservé du texte 33"/>
          <p:cNvSpPr>
            <a:spLocks noGrp="1"/>
          </p:cNvSpPr>
          <p:nvPr>
            <p:ph type="body" sz="quarter" idx="13" hasCustomPrompt="1"/>
          </p:nvPr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6" name="Espace réservé du texte 35"/>
          <p:cNvSpPr>
            <a:spLocks noGrp="1"/>
          </p:cNvSpPr>
          <p:nvPr>
            <p:ph type="body" sz="quarter" idx="15" hasCustomPrompt="1"/>
          </p:nvPr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19400" y="627004"/>
            <a:ext cx="9252000" cy="321627"/>
          </a:xfrm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50" name="ZoneTexte 49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3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2015 – Keyrus</a:t>
            </a:r>
          </a:p>
        </p:txBody>
      </p:sp>
      <p:sp>
        <p:nvSpPr>
          <p:cNvPr id="60" name="Ellipse 59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/>
          </a:p>
        </p:txBody>
      </p:sp>
      <p:sp>
        <p:nvSpPr>
          <p:cNvPr id="61" name="Ellipse 60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noProof="0" smtClean="0">
                <a:solidFill>
                  <a:schemeClr val="tx2">
                    <a:lumMod val="50000"/>
                  </a:schemeClr>
                </a:solidFill>
              </a:rPr>
              <a:t>‹N°›</a:t>
            </a:fld>
            <a:endParaRPr lang="fr-FR" sz="1100" noProof="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62" name="Connecteur droit 61"/>
          <p:cNvCxnSpPr>
            <a:endCxn id="60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60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719400" y="407980"/>
            <a:ext cx="9252000" cy="158750"/>
          </a:xfrm>
        </p:spPr>
        <p:txBody>
          <a:bodyPr/>
          <a:lstStyle/>
          <a:p>
            <a:r>
              <a:rPr lang="fr-FR" smtClean="0"/>
              <a:t>Titre de la partie</a:t>
            </a:r>
            <a:endParaRPr lang="fr-FR" dirty="0"/>
          </a:p>
        </p:txBody>
      </p:sp>
      <p:sp>
        <p:nvSpPr>
          <p:cNvPr id="29" name="Freeform 28"/>
          <p:cNvSpPr>
            <a:spLocks noGrp="1"/>
          </p:cNvSpPr>
          <p:nvPr>
            <p:ph type="body" sz="quarter" idx="17" hasCustomPrompt="1"/>
          </p:nvPr>
        </p:nvSpPr>
        <p:spPr>
          <a:xfrm>
            <a:off x="9565142" y="638849"/>
            <a:ext cx="2626859" cy="5255771"/>
          </a:xfrm>
          <a:custGeom>
            <a:avLst/>
            <a:gdLst>
              <a:gd name="connsiteX0" fmla="*/ 2626859 w 2626859"/>
              <a:gd name="connsiteY0" fmla="*/ 0 h 5255771"/>
              <a:gd name="connsiteX1" fmla="*/ 2626859 w 2626859"/>
              <a:gd name="connsiteY1" fmla="*/ 5255771 h 5255771"/>
              <a:gd name="connsiteX2" fmla="*/ 2359302 w 2626859"/>
              <a:gd name="connsiteY2" fmla="*/ 5242260 h 5255771"/>
              <a:gd name="connsiteX3" fmla="*/ 0 w 2626859"/>
              <a:gd name="connsiteY3" fmla="*/ 2627885 h 5255771"/>
              <a:gd name="connsiteX4" fmla="*/ 2359302 w 2626859"/>
              <a:gd name="connsiteY4" fmla="*/ 13510 h 525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9" h="5255771">
                <a:moveTo>
                  <a:pt x="2626859" y="0"/>
                </a:moveTo>
                <a:lnTo>
                  <a:pt x="2626859" y="5255771"/>
                </a:lnTo>
                <a:lnTo>
                  <a:pt x="2359302" y="5242260"/>
                </a:lnTo>
                <a:cubicBezTo>
                  <a:pt x="1034118" y="5107684"/>
                  <a:pt x="0" y="3988547"/>
                  <a:pt x="0" y="2627885"/>
                </a:cubicBezTo>
                <a:cubicBezTo>
                  <a:pt x="0" y="1267223"/>
                  <a:pt x="1034118" y="148087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44" name="Groupe 43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45" name="Connecteur droit 44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 descr="M:\Graphisme\_Graphisme FRPARSFS03\CHARTE\_KIT GROUPE CHARTE LOGO\KIT_K-DATA_LOGO_2015\PNG\KeyrusData_Logo_2015_ssfond_small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013" y="6443663"/>
            <a:ext cx="9874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680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asing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9"/>
            <a:ext cx="12194771" cy="6858000"/>
          </a:xfrm>
          <a:prstGeom prst="rect">
            <a:avLst/>
          </a:prstGeom>
        </p:spPr>
      </p:pic>
      <p:sp>
        <p:nvSpPr>
          <p:cNvPr id="41" name="Forme libre 40"/>
          <p:cNvSpPr/>
          <p:nvPr userDrawn="1"/>
        </p:nvSpPr>
        <p:spPr>
          <a:xfrm>
            <a:off x="1905000" y="0"/>
            <a:ext cx="8382000" cy="6858000"/>
          </a:xfrm>
          <a:custGeom>
            <a:avLst/>
            <a:gdLst>
              <a:gd name="connsiteX0" fmla="*/ 4191001 w 8382000"/>
              <a:gd name="connsiteY0" fmla="*/ 421874 h 6858000"/>
              <a:gd name="connsiteX1" fmla="*/ 1183874 w 8382000"/>
              <a:gd name="connsiteY1" fmla="*/ 3429000 h 6858000"/>
              <a:gd name="connsiteX2" fmla="*/ 4191001 w 8382000"/>
              <a:gd name="connsiteY2" fmla="*/ 6436126 h 6858000"/>
              <a:gd name="connsiteX3" fmla="*/ 7198126 w 8382000"/>
              <a:gd name="connsiteY3" fmla="*/ 3429000 h 6858000"/>
              <a:gd name="connsiteX4" fmla="*/ 4191001 w 8382000"/>
              <a:gd name="connsiteY4" fmla="*/ 421874 h 6858000"/>
              <a:gd name="connsiteX5" fmla="*/ 1782744 w 8382000"/>
              <a:gd name="connsiteY5" fmla="*/ 0 h 6858000"/>
              <a:gd name="connsiteX6" fmla="*/ 6599256 w 8382000"/>
              <a:gd name="connsiteY6" fmla="*/ 0 h 6858000"/>
              <a:gd name="connsiteX7" fmla="*/ 6698542 w 8382000"/>
              <a:gd name="connsiteY7" fmla="*/ 70604 h 6858000"/>
              <a:gd name="connsiteX8" fmla="*/ 8382000 w 8382000"/>
              <a:gd name="connsiteY8" fmla="*/ 3429000 h 6858000"/>
              <a:gd name="connsiteX9" fmla="*/ 6698542 w 8382000"/>
              <a:gd name="connsiteY9" fmla="*/ 6787397 h 6858000"/>
              <a:gd name="connsiteX10" fmla="*/ 6599257 w 8382000"/>
              <a:gd name="connsiteY10" fmla="*/ 6858000 h 6858000"/>
              <a:gd name="connsiteX11" fmla="*/ 1782744 w 8382000"/>
              <a:gd name="connsiteY11" fmla="*/ 6858000 h 6858000"/>
              <a:gd name="connsiteX12" fmla="*/ 1683458 w 8382000"/>
              <a:gd name="connsiteY12" fmla="*/ 6787397 h 6858000"/>
              <a:gd name="connsiteX13" fmla="*/ 0 w 8382000"/>
              <a:gd name="connsiteY13" fmla="*/ 3429000 h 6858000"/>
              <a:gd name="connsiteX14" fmla="*/ 1683458 w 8382000"/>
              <a:gd name="connsiteY14" fmla="*/ 706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82000" h="6858000">
                <a:moveTo>
                  <a:pt x="4191001" y="421874"/>
                </a:moveTo>
                <a:cubicBezTo>
                  <a:pt x="2530210" y="421874"/>
                  <a:pt x="1183874" y="1768210"/>
                  <a:pt x="1183874" y="3429000"/>
                </a:cubicBezTo>
                <a:cubicBezTo>
                  <a:pt x="1183874" y="5089790"/>
                  <a:pt x="2530210" y="6436126"/>
                  <a:pt x="4191001" y="6436126"/>
                </a:cubicBezTo>
                <a:cubicBezTo>
                  <a:pt x="5851790" y="6436126"/>
                  <a:pt x="7198126" y="5089790"/>
                  <a:pt x="7198126" y="3429000"/>
                </a:cubicBezTo>
                <a:cubicBezTo>
                  <a:pt x="7198126" y="1768210"/>
                  <a:pt x="5851790" y="421874"/>
                  <a:pt x="4191001" y="421874"/>
                </a:cubicBezTo>
                <a:close/>
                <a:moveTo>
                  <a:pt x="1782744" y="0"/>
                </a:moveTo>
                <a:lnTo>
                  <a:pt x="6599256" y="0"/>
                </a:lnTo>
                <a:lnTo>
                  <a:pt x="6698542" y="70604"/>
                </a:lnTo>
                <a:cubicBezTo>
                  <a:pt x="7720504" y="834883"/>
                  <a:pt x="8382000" y="2054692"/>
                  <a:pt x="8382000" y="3429000"/>
                </a:cubicBezTo>
                <a:cubicBezTo>
                  <a:pt x="8382000" y="4803309"/>
                  <a:pt x="7720504" y="6023117"/>
                  <a:pt x="6698542" y="6787397"/>
                </a:cubicBezTo>
                <a:lnTo>
                  <a:pt x="6599257" y="6858000"/>
                </a:lnTo>
                <a:lnTo>
                  <a:pt x="1782744" y="6858000"/>
                </a:lnTo>
                <a:lnTo>
                  <a:pt x="1683458" y="6787397"/>
                </a:lnTo>
                <a:cubicBezTo>
                  <a:pt x="661496" y="6023117"/>
                  <a:pt x="0" y="4803309"/>
                  <a:pt x="0" y="3429000"/>
                </a:cubicBezTo>
                <a:cubicBezTo>
                  <a:pt x="0" y="2054692"/>
                  <a:pt x="661496" y="834883"/>
                  <a:pt x="1683458" y="7060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42" name="Groupe 41"/>
          <p:cNvGrpSpPr/>
          <p:nvPr userDrawn="1"/>
        </p:nvGrpSpPr>
        <p:grpSpPr>
          <a:xfrm>
            <a:off x="3094955" y="427955"/>
            <a:ext cx="6002091" cy="6002091"/>
            <a:chOff x="3094955" y="427955"/>
            <a:chExt cx="6002091" cy="6002091"/>
          </a:xfrm>
        </p:grpSpPr>
        <p:sp>
          <p:nvSpPr>
            <p:cNvPr id="43" name="Ellipse 42"/>
            <p:cNvSpPr/>
            <p:nvPr/>
          </p:nvSpPr>
          <p:spPr>
            <a:xfrm>
              <a:off x="3270361" y="603361"/>
              <a:ext cx="5651279" cy="565127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  <p:sp>
          <p:nvSpPr>
            <p:cNvPr id="44" name="Bouée 43"/>
            <p:cNvSpPr>
              <a:spLocks noChangeAspect="1"/>
            </p:cNvSpPr>
            <p:nvPr/>
          </p:nvSpPr>
          <p:spPr>
            <a:xfrm>
              <a:off x="3094955" y="427955"/>
              <a:ext cx="6002091" cy="6002091"/>
            </a:xfrm>
            <a:prstGeom prst="donut">
              <a:avLst>
                <a:gd name="adj" fmla="val 3130"/>
              </a:avLst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5" name="Ellipse 44"/>
            <p:cNvSpPr>
              <a:spLocks/>
            </p:cNvSpPr>
            <p:nvPr/>
          </p:nvSpPr>
          <p:spPr>
            <a:xfrm>
              <a:off x="3094955" y="427955"/>
              <a:ext cx="6002091" cy="6002091"/>
            </a:xfrm>
            <a:prstGeom prst="ellips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>
            <a:off x="4423549" y="2211885"/>
            <a:ext cx="3344902" cy="2434230"/>
            <a:chOff x="4275099" y="2367474"/>
            <a:chExt cx="3344902" cy="2434230"/>
          </a:xfrm>
        </p:grpSpPr>
        <p:grpSp>
          <p:nvGrpSpPr>
            <p:cNvPr id="47" name="Groupe 46"/>
            <p:cNvGrpSpPr/>
            <p:nvPr/>
          </p:nvGrpSpPr>
          <p:grpSpPr>
            <a:xfrm>
              <a:off x="5386007" y="2367474"/>
              <a:ext cx="1123087" cy="1578711"/>
              <a:chOff x="5334807" y="2367474"/>
              <a:chExt cx="1123087" cy="1578711"/>
            </a:xfrm>
          </p:grpSpPr>
          <p:sp>
            <p:nvSpPr>
              <p:cNvPr id="55" name="Rectangle 6"/>
              <p:cNvSpPr>
                <a:spLocks noChangeArrowheads="1"/>
              </p:cNvSpPr>
              <p:nvPr/>
            </p:nvSpPr>
            <p:spPr bwMode="auto">
              <a:xfrm>
                <a:off x="5334807" y="2367474"/>
                <a:ext cx="1123087" cy="93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Rectangle 7"/>
              <p:cNvSpPr>
                <a:spLocks noChangeArrowheads="1"/>
              </p:cNvSpPr>
              <p:nvPr/>
            </p:nvSpPr>
            <p:spPr bwMode="auto">
              <a:xfrm>
                <a:off x="5334807" y="3109193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Rectangle 8"/>
              <p:cNvSpPr>
                <a:spLocks noChangeArrowheads="1"/>
              </p:cNvSpPr>
              <p:nvPr/>
            </p:nvSpPr>
            <p:spPr bwMode="auto">
              <a:xfrm>
                <a:off x="5334807" y="3852034"/>
                <a:ext cx="1123087" cy="941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Freeform 5"/>
            <p:cNvSpPr>
              <a:spLocks noChangeAspect="1" noEditPoints="1"/>
            </p:cNvSpPr>
            <p:nvPr/>
          </p:nvSpPr>
          <p:spPr bwMode="auto">
            <a:xfrm>
              <a:off x="4275099" y="4497656"/>
              <a:ext cx="3344902" cy="304048"/>
            </a:xfrm>
            <a:custGeom>
              <a:avLst/>
              <a:gdLst>
                <a:gd name="T0" fmla="*/ 114 w 45433"/>
                <a:gd name="T1" fmla="*/ 221 h 4127"/>
                <a:gd name="T2" fmla="*/ 158 w 45433"/>
                <a:gd name="T3" fmla="*/ 992 h 4127"/>
                <a:gd name="T4" fmla="*/ 3676 w 45433"/>
                <a:gd name="T5" fmla="*/ 3272 h 4127"/>
                <a:gd name="T6" fmla="*/ 1820 w 45433"/>
                <a:gd name="T7" fmla="*/ 2033 h 4127"/>
                <a:gd name="T8" fmla="*/ 1820 w 45433"/>
                <a:gd name="T9" fmla="*/ 992 h 4127"/>
                <a:gd name="T10" fmla="*/ 6277 w 45433"/>
                <a:gd name="T11" fmla="*/ 1155 h 4127"/>
                <a:gd name="T12" fmla="*/ 6405 w 45433"/>
                <a:gd name="T13" fmla="*/ 2681 h 4127"/>
                <a:gd name="T14" fmla="*/ 5638 w 45433"/>
                <a:gd name="T15" fmla="*/ 3183 h 4127"/>
                <a:gd name="T16" fmla="*/ 6277 w 45433"/>
                <a:gd name="T17" fmla="*/ 1155 h 4127"/>
                <a:gd name="T18" fmla="*/ 7706 w 45433"/>
                <a:gd name="T19" fmla="*/ 221 h 4127"/>
                <a:gd name="T20" fmla="*/ 7750 w 45433"/>
                <a:gd name="T21" fmla="*/ 992 h 4127"/>
                <a:gd name="T22" fmla="*/ 10117 w 45433"/>
                <a:gd name="T23" fmla="*/ 4122 h 4127"/>
                <a:gd name="T24" fmla="*/ 11113 w 45433"/>
                <a:gd name="T25" fmla="*/ 3011 h 4127"/>
                <a:gd name="T26" fmla="*/ 10130 w 45433"/>
                <a:gd name="T27" fmla="*/ 992 h 4127"/>
                <a:gd name="T28" fmla="*/ 11202 w 45433"/>
                <a:gd name="T29" fmla="*/ 3011 h 4127"/>
                <a:gd name="T30" fmla="*/ 10130 w 45433"/>
                <a:gd name="T31" fmla="*/ 3104 h 4127"/>
                <a:gd name="T32" fmla="*/ 14587 w 45433"/>
                <a:gd name="T33" fmla="*/ 3272 h 4127"/>
                <a:gd name="T34" fmla="*/ 12815 w 45433"/>
                <a:gd name="T35" fmla="*/ 3272 h 4127"/>
                <a:gd name="T36" fmla="*/ 12815 w 45433"/>
                <a:gd name="T37" fmla="*/ 1649 h 4127"/>
                <a:gd name="T38" fmla="*/ 16730 w 45433"/>
                <a:gd name="T39" fmla="*/ 3272 h 4127"/>
                <a:gd name="T40" fmla="*/ 15910 w 45433"/>
                <a:gd name="T41" fmla="*/ 1036 h 4127"/>
                <a:gd name="T42" fmla="*/ 16333 w 45433"/>
                <a:gd name="T43" fmla="*/ 1036 h 4127"/>
                <a:gd name="T44" fmla="*/ 16333 w 45433"/>
                <a:gd name="T45" fmla="*/ 2646 h 4127"/>
                <a:gd name="T46" fmla="*/ 20459 w 45433"/>
                <a:gd name="T47" fmla="*/ 335 h 4127"/>
                <a:gd name="T48" fmla="*/ 20459 w 45433"/>
                <a:gd name="T49" fmla="*/ 335 h 4127"/>
                <a:gd name="T50" fmla="*/ 20389 w 45433"/>
                <a:gd name="T51" fmla="*/ 3272 h 4127"/>
                <a:gd name="T52" fmla="*/ 23819 w 45433"/>
                <a:gd name="T53" fmla="*/ 3272 h 4127"/>
                <a:gd name="T54" fmla="*/ 22051 w 45433"/>
                <a:gd name="T55" fmla="*/ 3272 h 4127"/>
                <a:gd name="T56" fmla="*/ 22051 w 45433"/>
                <a:gd name="T57" fmla="*/ 1636 h 4127"/>
                <a:gd name="T58" fmla="*/ 25961 w 45433"/>
                <a:gd name="T59" fmla="*/ 3272 h 4127"/>
                <a:gd name="T60" fmla="*/ 25141 w 45433"/>
                <a:gd name="T61" fmla="*/ 1036 h 4127"/>
                <a:gd name="T62" fmla="*/ 25564 w 45433"/>
                <a:gd name="T63" fmla="*/ 1036 h 4127"/>
                <a:gd name="T64" fmla="*/ 25564 w 45433"/>
                <a:gd name="T65" fmla="*/ 2646 h 4127"/>
                <a:gd name="T66" fmla="*/ 29519 w 45433"/>
                <a:gd name="T67" fmla="*/ 2130 h 4127"/>
                <a:gd name="T68" fmla="*/ 29519 w 45433"/>
                <a:gd name="T69" fmla="*/ 2130 h 4127"/>
                <a:gd name="T70" fmla="*/ 28412 w 45433"/>
                <a:gd name="T71" fmla="*/ 1081 h 4127"/>
                <a:gd name="T72" fmla="*/ 32424 w 45433"/>
                <a:gd name="T73" fmla="*/ 992 h 4127"/>
                <a:gd name="T74" fmla="*/ 33354 w 45433"/>
                <a:gd name="T75" fmla="*/ 3272 h 4127"/>
                <a:gd name="T76" fmla="*/ 35126 w 45433"/>
                <a:gd name="T77" fmla="*/ 2615 h 4127"/>
                <a:gd name="T78" fmla="*/ 36096 w 45433"/>
                <a:gd name="T79" fmla="*/ 1081 h 4127"/>
                <a:gd name="T80" fmla="*/ 36907 w 45433"/>
                <a:gd name="T81" fmla="*/ 1751 h 4127"/>
                <a:gd name="T82" fmla="*/ 36824 w 45433"/>
                <a:gd name="T83" fmla="*/ 2557 h 4127"/>
                <a:gd name="T84" fmla="*/ 35871 w 45433"/>
                <a:gd name="T85" fmla="*/ 3183 h 4127"/>
                <a:gd name="T86" fmla="*/ 38525 w 45433"/>
                <a:gd name="T87" fmla="*/ 0 h 4127"/>
                <a:gd name="T88" fmla="*/ 41871 w 45433"/>
                <a:gd name="T89" fmla="*/ 3272 h 4127"/>
                <a:gd name="T90" fmla="*/ 40042 w 45433"/>
                <a:gd name="T91" fmla="*/ 992 h 4127"/>
                <a:gd name="T92" fmla="*/ 41871 w 45433"/>
                <a:gd name="T93" fmla="*/ 2108 h 4127"/>
                <a:gd name="T94" fmla="*/ 45182 w 45433"/>
                <a:gd name="T95" fmla="*/ 2853 h 4127"/>
                <a:gd name="T96" fmla="*/ 44375 w 45433"/>
                <a:gd name="T97" fmla="*/ 992 h 4127"/>
                <a:gd name="T98" fmla="*/ 45182 w 45433"/>
                <a:gd name="T99" fmla="*/ 2853 h 4127"/>
                <a:gd name="T100" fmla="*/ 43370 w 45433"/>
                <a:gd name="T101" fmla="*/ 2042 h 4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433" h="4127">
                  <a:moveTo>
                    <a:pt x="229" y="335"/>
                  </a:moveTo>
                  <a:cubicBezTo>
                    <a:pt x="229" y="397"/>
                    <a:pt x="176" y="450"/>
                    <a:pt x="114" y="450"/>
                  </a:cubicBezTo>
                  <a:cubicBezTo>
                    <a:pt x="53" y="450"/>
                    <a:pt x="0" y="397"/>
                    <a:pt x="0" y="335"/>
                  </a:cubicBezTo>
                  <a:cubicBezTo>
                    <a:pt x="0" y="274"/>
                    <a:pt x="53" y="221"/>
                    <a:pt x="114" y="221"/>
                  </a:cubicBezTo>
                  <a:cubicBezTo>
                    <a:pt x="176" y="221"/>
                    <a:pt x="229" y="274"/>
                    <a:pt x="229" y="335"/>
                  </a:cubicBezTo>
                  <a:close/>
                  <a:moveTo>
                    <a:pt x="70" y="3272"/>
                  </a:moveTo>
                  <a:cubicBezTo>
                    <a:pt x="70" y="992"/>
                    <a:pt x="70" y="992"/>
                    <a:pt x="70" y="992"/>
                  </a:cubicBezTo>
                  <a:cubicBezTo>
                    <a:pt x="158" y="992"/>
                    <a:pt x="158" y="992"/>
                    <a:pt x="158" y="992"/>
                  </a:cubicBezTo>
                  <a:cubicBezTo>
                    <a:pt x="158" y="3272"/>
                    <a:pt x="158" y="3272"/>
                    <a:pt x="158" y="3272"/>
                  </a:cubicBezTo>
                  <a:lnTo>
                    <a:pt x="70" y="3272"/>
                  </a:lnTo>
                  <a:close/>
                  <a:moveTo>
                    <a:pt x="3676" y="1892"/>
                  </a:moveTo>
                  <a:cubicBezTo>
                    <a:pt x="3676" y="3272"/>
                    <a:pt x="3676" y="3272"/>
                    <a:pt x="3676" y="3272"/>
                  </a:cubicBezTo>
                  <a:cubicBezTo>
                    <a:pt x="3588" y="3272"/>
                    <a:pt x="3588" y="3272"/>
                    <a:pt x="3588" y="3272"/>
                  </a:cubicBezTo>
                  <a:cubicBezTo>
                    <a:pt x="3588" y="1892"/>
                    <a:pt x="3588" y="1892"/>
                    <a:pt x="3588" y="1892"/>
                  </a:cubicBezTo>
                  <a:cubicBezTo>
                    <a:pt x="3588" y="1380"/>
                    <a:pt x="3289" y="1081"/>
                    <a:pt x="2782" y="1081"/>
                  </a:cubicBezTo>
                  <a:cubicBezTo>
                    <a:pt x="2213" y="1094"/>
                    <a:pt x="1864" y="1446"/>
                    <a:pt x="1820" y="2033"/>
                  </a:cubicBezTo>
                  <a:cubicBezTo>
                    <a:pt x="1820" y="3272"/>
                    <a:pt x="1820" y="3272"/>
                    <a:pt x="1820" y="3272"/>
                  </a:cubicBezTo>
                  <a:cubicBezTo>
                    <a:pt x="1732" y="3272"/>
                    <a:pt x="1732" y="3272"/>
                    <a:pt x="1732" y="3272"/>
                  </a:cubicBezTo>
                  <a:cubicBezTo>
                    <a:pt x="1732" y="992"/>
                    <a:pt x="1732" y="992"/>
                    <a:pt x="1732" y="992"/>
                  </a:cubicBezTo>
                  <a:cubicBezTo>
                    <a:pt x="1820" y="992"/>
                    <a:pt x="1820" y="992"/>
                    <a:pt x="1820" y="992"/>
                  </a:cubicBezTo>
                  <a:cubicBezTo>
                    <a:pt x="1820" y="1636"/>
                    <a:pt x="1820" y="1636"/>
                    <a:pt x="1820" y="1636"/>
                  </a:cubicBezTo>
                  <a:cubicBezTo>
                    <a:pt x="1966" y="1235"/>
                    <a:pt x="2305" y="1001"/>
                    <a:pt x="2782" y="992"/>
                  </a:cubicBezTo>
                  <a:cubicBezTo>
                    <a:pt x="3346" y="992"/>
                    <a:pt x="3676" y="1327"/>
                    <a:pt x="3676" y="1892"/>
                  </a:cubicBezTo>
                  <a:close/>
                  <a:moveTo>
                    <a:pt x="6277" y="1155"/>
                  </a:moveTo>
                  <a:cubicBezTo>
                    <a:pt x="6233" y="1230"/>
                    <a:pt x="6233" y="1230"/>
                    <a:pt x="6233" y="1230"/>
                  </a:cubicBezTo>
                  <a:cubicBezTo>
                    <a:pt x="6088" y="1138"/>
                    <a:pt x="5898" y="1081"/>
                    <a:pt x="5674" y="1081"/>
                  </a:cubicBezTo>
                  <a:cubicBezTo>
                    <a:pt x="5316" y="1081"/>
                    <a:pt x="5034" y="1222"/>
                    <a:pt x="5034" y="1530"/>
                  </a:cubicBezTo>
                  <a:cubicBezTo>
                    <a:pt x="5034" y="2213"/>
                    <a:pt x="6405" y="1887"/>
                    <a:pt x="6405" y="2681"/>
                  </a:cubicBezTo>
                  <a:cubicBezTo>
                    <a:pt x="6405" y="3091"/>
                    <a:pt x="6035" y="3272"/>
                    <a:pt x="5638" y="3272"/>
                  </a:cubicBezTo>
                  <a:cubicBezTo>
                    <a:pt x="5321" y="3272"/>
                    <a:pt x="5025" y="3157"/>
                    <a:pt x="4823" y="2954"/>
                  </a:cubicBezTo>
                  <a:cubicBezTo>
                    <a:pt x="4880" y="2888"/>
                    <a:pt x="4880" y="2888"/>
                    <a:pt x="4880" y="2888"/>
                  </a:cubicBezTo>
                  <a:cubicBezTo>
                    <a:pt x="5074" y="3078"/>
                    <a:pt x="5338" y="3183"/>
                    <a:pt x="5638" y="3183"/>
                  </a:cubicBezTo>
                  <a:cubicBezTo>
                    <a:pt x="5995" y="3183"/>
                    <a:pt x="6304" y="3034"/>
                    <a:pt x="6317" y="2703"/>
                  </a:cubicBezTo>
                  <a:cubicBezTo>
                    <a:pt x="6344" y="2002"/>
                    <a:pt x="4946" y="2306"/>
                    <a:pt x="4946" y="1539"/>
                  </a:cubicBezTo>
                  <a:cubicBezTo>
                    <a:pt x="4946" y="1164"/>
                    <a:pt x="5277" y="992"/>
                    <a:pt x="5669" y="992"/>
                  </a:cubicBezTo>
                  <a:cubicBezTo>
                    <a:pt x="5912" y="992"/>
                    <a:pt x="6110" y="1058"/>
                    <a:pt x="6277" y="1155"/>
                  </a:cubicBezTo>
                  <a:close/>
                  <a:moveTo>
                    <a:pt x="7820" y="335"/>
                  </a:moveTo>
                  <a:cubicBezTo>
                    <a:pt x="7820" y="397"/>
                    <a:pt x="7767" y="450"/>
                    <a:pt x="7706" y="450"/>
                  </a:cubicBezTo>
                  <a:cubicBezTo>
                    <a:pt x="7644" y="450"/>
                    <a:pt x="7591" y="397"/>
                    <a:pt x="7591" y="335"/>
                  </a:cubicBezTo>
                  <a:cubicBezTo>
                    <a:pt x="7591" y="274"/>
                    <a:pt x="7644" y="221"/>
                    <a:pt x="7706" y="221"/>
                  </a:cubicBezTo>
                  <a:cubicBezTo>
                    <a:pt x="7767" y="221"/>
                    <a:pt x="7820" y="274"/>
                    <a:pt x="7820" y="335"/>
                  </a:cubicBezTo>
                  <a:close/>
                  <a:moveTo>
                    <a:pt x="7662" y="3272"/>
                  </a:moveTo>
                  <a:cubicBezTo>
                    <a:pt x="7662" y="992"/>
                    <a:pt x="7662" y="992"/>
                    <a:pt x="7662" y="992"/>
                  </a:cubicBezTo>
                  <a:cubicBezTo>
                    <a:pt x="7750" y="992"/>
                    <a:pt x="7750" y="992"/>
                    <a:pt x="7750" y="992"/>
                  </a:cubicBezTo>
                  <a:cubicBezTo>
                    <a:pt x="7750" y="3272"/>
                    <a:pt x="7750" y="3272"/>
                    <a:pt x="7750" y="3272"/>
                  </a:cubicBezTo>
                  <a:lnTo>
                    <a:pt x="7662" y="3272"/>
                  </a:lnTo>
                  <a:close/>
                  <a:moveTo>
                    <a:pt x="11202" y="3011"/>
                  </a:moveTo>
                  <a:cubicBezTo>
                    <a:pt x="11202" y="3690"/>
                    <a:pt x="10774" y="4127"/>
                    <a:pt x="10117" y="4122"/>
                  </a:cubicBezTo>
                  <a:cubicBezTo>
                    <a:pt x="9751" y="4109"/>
                    <a:pt x="9465" y="3986"/>
                    <a:pt x="9200" y="3726"/>
                  </a:cubicBezTo>
                  <a:cubicBezTo>
                    <a:pt x="9262" y="3664"/>
                    <a:pt x="9262" y="3664"/>
                    <a:pt x="9262" y="3664"/>
                  </a:cubicBezTo>
                  <a:cubicBezTo>
                    <a:pt x="9504" y="3906"/>
                    <a:pt x="9773" y="4021"/>
                    <a:pt x="10117" y="4034"/>
                  </a:cubicBezTo>
                  <a:cubicBezTo>
                    <a:pt x="10721" y="4039"/>
                    <a:pt x="11113" y="3638"/>
                    <a:pt x="11113" y="3011"/>
                  </a:cubicBezTo>
                  <a:cubicBezTo>
                    <a:pt x="11113" y="2540"/>
                    <a:pt x="11113" y="2540"/>
                    <a:pt x="11113" y="2540"/>
                  </a:cubicBezTo>
                  <a:cubicBezTo>
                    <a:pt x="10955" y="2932"/>
                    <a:pt x="10589" y="3188"/>
                    <a:pt x="10130" y="3188"/>
                  </a:cubicBezTo>
                  <a:cubicBezTo>
                    <a:pt x="9518" y="3188"/>
                    <a:pt x="9068" y="2725"/>
                    <a:pt x="9068" y="2094"/>
                  </a:cubicBezTo>
                  <a:cubicBezTo>
                    <a:pt x="9068" y="1455"/>
                    <a:pt x="9518" y="992"/>
                    <a:pt x="10130" y="992"/>
                  </a:cubicBezTo>
                  <a:cubicBezTo>
                    <a:pt x="10589" y="992"/>
                    <a:pt x="10955" y="1248"/>
                    <a:pt x="11113" y="1645"/>
                  </a:cubicBezTo>
                  <a:cubicBezTo>
                    <a:pt x="11113" y="992"/>
                    <a:pt x="11113" y="992"/>
                    <a:pt x="11113" y="992"/>
                  </a:cubicBezTo>
                  <a:cubicBezTo>
                    <a:pt x="11202" y="992"/>
                    <a:pt x="11202" y="992"/>
                    <a:pt x="11202" y="992"/>
                  </a:cubicBezTo>
                  <a:lnTo>
                    <a:pt x="11202" y="3011"/>
                  </a:lnTo>
                  <a:close/>
                  <a:moveTo>
                    <a:pt x="11113" y="2094"/>
                  </a:moveTo>
                  <a:cubicBezTo>
                    <a:pt x="11113" y="1508"/>
                    <a:pt x="10699" y="1076"/>
                    <a:pt x="10130" y="1076"/>
                  </a:cubicBezTo>
                  <a:cubicBezTo>
                    <a:pt x="9562" y="1076"/>
                    <a:pt x="9152" y="1508"/>
                    <a:pt x="9152" y="2094"/>
                  </a:cubicBezTo>
                  <a:cubicBezTo>
                    <a:pt x="9152" y="2676"/>
                    <a:pt x="9562" y="3104"/>
                    <a:pt x="10130" y="3104"/>
                  </a:cubicBezTo>
                  <a:cubicBezTo>
                    <a:pt x="10699" y="3104"/>
                    <a:pt x="11113" y="2676"/>
                    <a:pt x="11113" y="2094"/>
                  </a:cubicBezTo>
                  <a:close/>
                  <a:moveTo>
                    <a:pt x="14676" y="1892"/>
                  </a:moveTo>
                  <a:cubicBezTo>
                    <a:pt x="14676" y="3272"/>
                    <a:pt x="14676" y="3272"/>
                    <a:pt x="14676" y="3272"/>
                  </a:cubicBezTo>
                  <a:cubicBezTo>
                    <a:pt x="14587" y="3272"/>
                    <a:pt x="14587" y="3272"/>
                    <a:pt x="14587" y="3272"/>
                  </a:cubicBezTo>
                  <a:cubicBezTo>
                    <a:pt x="14587" y="1892"/>
                    <a:pt x="14587" y="1892"/>
                    <a:pt x="14587" y="1892"/>
                  </a:cubicBezTo>
                  <a:cubicBezTo>
                    <a:pt x="14587" y="1380"/>
                    <a:pt x="14288" y="1081"/>
                    <a:pt x="13781" y="1081"/>
                  </a:cubicBezTo>
                  <a:cubicBezTo>
                    <a:pt x="13172" y="1094"/>
                    <a:pt x="12815" y="1495"/>
                    <a:pt x="12815" y="2156"/>
                  </a:cubicBezTo>
                  <a:cubicBezTo>
                    <a:pt x="12815" y="3272"/>
                    <a:pt x="12815" y="3272"/>
                    <a:pt x="12815" y="3272"/>
                  </a:cubicBezTo>
                  <a:cubicBezTo>
                    <a:pt x="12727" y="3272"/>
                    <a:pt x="12727" y="3272"/>
                    <a:pt x="12727" y="3272"/>
                  </a:cubicBezTo>
                  <a:cubicBezTo>
                    <a:pt x="12727" y="0"/>
                    <a:pt x="12727" y="0"/>
                    <a:pt x="12727" y="0"/>
                  </a:cubicBezTo>
                  <a:cubicBezTo>
                    <a:pt x="12815" y="0"/>
                    <a:pt x="12815" y="0"/>
                    <a:pt x="12815" y="0"/>
                  </a:cubicBezTo>
                  <a:cubicBezTo>
                    <a:pt x="12815" y="1649"/>
                    <a:pt x="12815" y="1649"/>
                    <a:pt x="12815" y="1649"/>
                  </a:cubicBezTo>
                  <a:cubicBezTo>
                    <a:pt x="12961" y="1239"/>
                    <a:pt x="13296" y="1001"/>
                    <a:pt x="13781" y="992"/>
                  </a:cubicBezTo>
                  <a:cubicBezTo>
                    <a:pt x="14345" y="992"/>
                    <a:pt x="14676" y="1327"/>
                    <a:pt x="14676" y="1892"/>
                  </a:cubicBezTo>
                  <a:close/>
                  <a:moveTo>
                    <a:pt x="17179" y="3109"/>
                  </a:moveTo>
                  <a:cubicBezTo>
                    <a:pt x="17047" y="3210"/>
                    <a:pt x="16893" y="3267"/>
                    <a:pt x="16730" y="3272"/>
                  </a:cubicBezTo>
                  <a:cubicBezTo>
                    <a:pt x="16412" y="3276"/>
                    <a:pt x="16245" y="3060"/>
                    <a:pt x="16245" y="2646"/>
                  </a:cubicBezTo>
                  <a:cubicBezTo>
                    <a:pt x="16245" y="1125"/>
                    <a:pt x="16245" y="1125"/>
                    <a:pt x="16245" y="1125"/>
                  </a:cubicBezTo>
                  <a:cubicBezTo>
                    <a:pt x="15910" y="1125"/>
                    <a:pt x="15910" y="1125"/>
                    <a:pt x="15910" y="1125"/>
                  </a:cubicBezTo>
                  <a:cubicBezTo>
                    <a:pt x="15910" y="1036"/>
                    <a:pt x="15910" y="1036"/>
                    <a:pt x="15910" y="1036"/>
                  </a:cubicBezTo>
                  <a:cubicBezTo>
                    <a:pt x="16245" y="1036"/>
                    <a:pt x="16245" y="1036"/>
                    <a:pt x="16245" y="1036"/>
                  </a:cubicBezTo>
                  <a:cubicBezTo>
                    <a:pt x="16245" y="494"/>
                    <a:pt x="16245" y="494"/>
                    <a:pt x="16245" y="494"/>
                  </a:cubicBezTo>
                  <a:cubicBezTo>
                    <a:pt x="16333" y="494"/>
                    <a:pt x="16333" y="494"/>
                    <a:pt x="16333" y="494"/>
                  </a:cubicBezTo>
                  <a:cubicBezTo>
                    <a:pt x="16333" y="1036"/>
                    <a:pt x="16333" y="1036"/>
                    <a:pt x="16333" y="1036"/>
                  </a:cubicBezTo>
                  <a:cubicBezTo>
                    <a:pt x="17135" y="1036"/>
                    <a:pt x="17135" y="1036"/>
                    <a:pt x="17135" y="1036"/>
                  </a:cubicBezTo>
                  <a:cubicBezTo>
                    <a:pt x="17135" y="1125"/>
                    <a:pt x="17135" y="1125"/>
                    <a:pt x="17135" y="1125"/>
                  </a:cubicBezTo>
                  <a:cubicBezTo>
                    <a:pt x="16333" y="1125"/>
                    <a:pt x="16333" y="1125"/>
                    <a:pt x="16333" y="1125"/>
                  </a:cubicBezTo>
                  <a:cubicBezTo>
                    <a:pt x="16333" y="2646"/>
                    <a:pt x="16333" y="2646"/>
                    <a:pt x="16333" y="2646"/>
                  </a:cubicBezTo>
                  <a:cubicBezTo>
                    <a:pt x="16333" y="2998"/>
                    <a:pt x="16470" y="3188"/>
                    <a:pt x="16730" y="3183"/>
                  </a:cubicBezTo>
                  <a:cubicBezTo>
                    <a:pt x="16871" y="3179"/>
                    <a:pt x="17012" y="3131"/>
                    <a:pt x="17127" y="3038"/>
                  </a:cubicBezTo>
                  <a:lnTo>
                    <a:pt x="17179" y="3109"/>
                  </a:lnTo>
                  <a:close/>
                  <a:moveTo>
                    <a:pt x="20459" y="335"/>
                  </a:moveTo>
                  <a:cubicBezTo>
                    <a:pt x="20459" y="397"/>
                    <a:pt x="20406" y="450"/>
                    <a:pt x="20345" y="450"/>
                  </a:cubicBezTo>
                  <a:cubicBezTo>
                    <a:pt x="20283" y="450"/>
                    <a:pt x="20230" y="397"/>
                    <a:pt x="20230" y="335"/>
                  </a:cubicBezTo>
                  <a:cubicBezTo>
                    <a:pt x="20230" y="274"/>
                    <a:pt x="20283" y="221"/>
                    <a:pt x="20345" y="221"/>
                  </a:cubicBezTo>
                  <a:cubicBezTo>
                    <a:pt x="20406" y="221"/>
                    <a:pt x="20459" y="274"/>
                    <a:pt x="20459" y="335"/>
                  </a:cubicBezTo>
                  <a:close/>
                  <a:moveTo>
                    <a:pt x="20301" y="3272"/>
                  </a:moveTo>
                  <a:cubicBezTo>
                    <a:pt x="20301" y="992"/>
                    <a:pt x="20301" y="992"/>
                    <a:pt x="20301" y="992"/>
                  </a:cubicBezTo>
                  <a:cubicBezTo>
                    <a:pt x="20389" y="992"/>
                    <a:pt x="20389" y="992"/>
                    <a:pt x="20389" y="992"/>
                  </a:cubicBezTo>
                  <a:cubicBezTo>
                    <a:pt x="20389" y="3272"/>
                    <a:pt x="20389" y="3272"/>
                    <a:pt x="20389" y="3272"/>
                  </a:cubicBezTo>
                  <a:lnTo>
                    <a:pt x="20301" y="3272"/>
                  </a:lnTo>
                  <a:close/>
                  <a:moveTo>
                    <a:pt x="23907" y="1892"/>
                  </a:moveTo>
                  <a:cubicBezTo>
                    <a:pt x="23907" y="3272"/>
                    <a:pt x="23907" y="3272"/>
                    <a:pt x="23907" y="3272"/>
                  </a:cubicBezTo>
                  <a:cubicBezTo>
                    <a:pt x="23819" y="3272"/>
                    <a:pt x="23819" y="3272"/>
                    <a:pt x="23819" y="3272"/>
                  </a:cubicBezTo>
                  <a:cubicBezTo>
                    <a:pt x="23819" y="1892"/>
                    <a:pt x="23819" y="1892"/>
                    <a:pt x="23819" y="1892"/>
                  </a:cubicBezTo>
                  <a:cubicBezTo>
                    <a:pt x="23819" y="1380"/>
                    <a:pt x="23519" y="1081"/>
                    <a:pt x="23012" y="1081"/>
                  </a:cubicBezTo>
                  <a:cubicBezTo>
                    <a:pt x="22443" y="1094"/>
                    <a:pt x="22095" y="1446"/>
                    <a:pt x="22051" y="2033"/>
                  </a:cubicBezTo>
                  <a:cubicBezTo>
                    <a:pt x="22051" y="3272"/>
                    <a:pt x="22051" y="3272"/>
                    <a:pt x="22051" y="3272"/>
                  </a:cubicBezTo>
                  <a:cubicBezTo>
                    <a:pt x="21963" y="3272"/>
                    <a:pt x="21963" y="3272"/>
                    <a:pt x="21963" y="3272"/>
                  </a:cubicBezTo>
                  <a:cubicBezTo>
                    <a:pt x="21963" y="992"/>
                    <a:pt x="21963" y="992"/>
                    <a:pt x="21963" y="992"/>
                  </a:cubicBezTo>
                  <a:cubicBezTo>
                    <a:pt x="22051" y="992"/>
                    <a:pt x="22051" y="992"/>
                    <a:pt x="22051" y="992"/>
                  </a:cubicBezTo>
                  <a:cubicBezTo>
                    <a:pt x="22051" y="1636"/>
                    <a:pt x="22051" y="1636"/>
                    <a:pt x="22051" y="1636"/>
                  </a:cubicBezTo>
                  <a:cubicBezTo>
                    <a:pt x="22196" y="1235"/>
                    <a:pt x="22536" y="1001"/>
                    <a:pt x="23012" y="992"/>
                  </a:cubicBezTo>
                  <a:cubicBezTo>
                    <a:pt x="23576" y="992"/>
                    <a:pt x="23907" y="1327"/>
                    <a:pt x="23907" y="1892"/>
                  </a:cubicBezTo>
                  <a:close/>
                  <a:moveTo>
                    <a:pt x="26411" y="3109"/>
                  </a:moveTo>
                  <a:cubicBezTo>
                    <a:pt x="26279" y="3210"/>
                    <a:pt x="26124" y="3267"/>
                    <a:pt x="25961" y="3272"/>
                  </a:cubicBezTo>
                  <a:cubicBezTo>
                    <a:pt x="25644" y="3276"/>
                    <a:pt x="25476" y="3060"/>
                    <a:pt x="25476" y="2646"/>
                  </a:cubicBezTo>
                  <a:cubicBezTo>
                    <a:pt x="25476" y="1125"/>
                    <a:pt x="25476" y="1125"/>
                    <a:pt x="25476" y="1125"/>
                  </a:cubicBezTo>
                  <a:cubicBezTo>
                    <a:pt x="25141" y="1125"/>
                    <a:pt x="25141" y="1125"/>
                    <a:pt x="25141" y="1125"/>
                  </a:cubicBezTo>
                  <a:cubicBezTo>
                    <a:pt x="25141" y="1036"/>
                    <a:pt x="25141" y="1036"/>
                    <a:pt x="25141" y="1036"/>
                  </a:cubicBezTo>
                  <a:cubicBezTo>
                    <a:pt x="25476" y="1036"/>
                    <a:pt x="25476" y="1036"/>
                    <a:pt x="25476" y="1036"/>
                  </a:cubicBezTo>
                  <a:cubicBezTo>
                    <a:pt x="25476" y="494"/>
                    <a:pt x="25476" y="494"/>
                    <a:pt x="25476" y="494"/>
                  </a:cubicBezTo>
                  <a:cubicBezTo>
                    <a:pt x="25564" y="494"/>
                    <a:pt x="25564" y="494"/>
                    <a:pt x="25564" y="494"/>
                  </a:cubicBezTo>
                  <a:cubicBezTo>
                    <a:pt x="25564" y="1036"/>
                    <a:pt x="25564" y="1036"/>
                    <a:pt x="25564" y="1036"/>
                  </a:cubicBezTo>
                  <a:cubicBezTo>
                    <a:pt x="26367" y="1036"/>
                    <a:pt x="26367" y="1036"/>
                    <a:pt x="26367" y="1036"/>
                  </a:cubicBezTo>
                  <a:cubicBezTo>
                    <a:pt x="26367" y="1125"/>
                    <a:pt x="26367" y="1125"/>
                    <a:pt x="26367" y="1125"/>
                  </a:cubicBezTo>
                  <a:cubicBezTo>
                    <a:pt x="25564" y="1125"/>
                    <a:pt x="25564" y="1125"/>
                    <a:pt x="25564" y="1125"/>
                  </a:cubicBezTo>
                  <a:cubicBezTo>
                    <a:pt x="25564" y="2646"/>
                    <a:pt x="25564" y="2646"/>
                    <a:pt x="25564" y="2646"/>
                  </a:cubicBezTo>
                  <a:cubicBezTo>
                    <a:pt x="25564" y="2998"/>
                    <a:pt x="25701" y="3188"/>
                    <a:pt x="25961" y="3183"/>
                  </a:cubicBezTo>
                  <a:cubicBezTo>
                    <a:pt x="26102" y="3179"/>
                    <a:pt x="26243" y="3131"/>
                    <a:pt x="26358" y="3038"/>
                  </a:cubicBezTo>
                  <a:lnTo>
                    <a:pt x="26411" y="3109"/>
                  </a:lnTo>
                  <a:close/>
                  <a:moveTo>
                    <a:pt x="29519" y="2130"/>
                  </a:moveTo>
                  <a:cubicBezTo>
                    <a:pt x="29519" y="2795"/>
                    <a:pt x="29047" y="3272"/>
                    <a:pt x="28412" y="3272"/>
                  </a:cubicBezTo>
                  <a:cubicBezTo>
                    <a:pt x="27777" y="3272"/>
                    <a:pt x="27306" y="2795"/>
                    <a:pt x="27306" y="2130"/>
                  </a:cubicBezTo>
                  <a:cubicBezTo>
                    <a:pt x="27306" y="1468"/>
                    <a:pt x="27777" y="992"/>
                    <a:pt x="28412" y="992"/>
                  </a:cubicBezTo>
                  <a:cubicBezTo>
                    <a:pt x="29047" y="992"/>
                    <a:pt x="29519" y="1468"/>
                    <a:pt x="29519" y="2130"/>
                  </a:cubicBezTo>
                  <a:close/>
                  <a:moveTo>
                    <a:pt x="27394" y="2130"/>
                  </a:moveTo>
                  <a:cubicBezTo>
                    <a:pt x="27394" y="2751"/>
                    <a:pt x="27822" y="3183"/>
                    <a:pt x="28412" y="3183"/>
                  </a:cubicBezTo>
                  <a:cubicBezTo>
                    <a:pt x="29003" y="3183"/>
                    <a:pt x="29431" y="2751"/>
                    <a:pt x="29431" y="2130"/>
                  </a:cubicBezTo>
                  <a:cubicBezTo>
                    <a:pt x="29431" y="1513"/>
                    <a:pt x="29003" y="1081"/>
                    <a:pt x="28412" y="1081"/>
                  </a:cubicBezTo>
                  <a:cubicBezTo>
                    <a:pt x="27822" y="1081"/>
                    <a:pt x="27394" y="1513"/>
                    <a:pt x="27394" y="2130"/>
                  </a:cubicBezTo>
                  <a:close/>
                  <a:moveTo>
                    <a:pt x="33257" y="3272"/>
                  </a:moveTo>
                  <a:cubicBezTo>
                    <a:pt x="32323" y="992"/>
                    <a:pt x="32323" y="992"/>
                    <a:pt x="32323" y="992"/>
                  </a:cubicBezTo>
                  <a:cubicBezTo>
                    <a:pt x="32424" y="992"/>
                    <a:pt x="32424" y="992"/>
                    <a:pt x="32424" y="992"/>
                  </a:cubicBezTo>
                  <a:cubicBezTo>
                    <a:pt x="33306" y="3170"/>
                    <a:pt x="33306" y="3170"/>
                    <a:pt x="33306" y="3170"/>
                  </a:cubicBezTo>
                  <a:cubicBezTo>
                    <a:pt x="34183" y="992"/>
                    <a:pt x="34183" y="992"/>
                    <a:pt x="34183" y="992"/>
                  </a:cubicBezTo>
                  <a:cubicBezTo>
                    <a:pt x="34289" y="992"/>
                    <a:pt x="34289" y="992"/>
                    <a:pt x="34289" y="992"/>
                  </a:cubicBezTo>
                  <a:cubicBezTo>
                    <a:pt x="33354" y="3272"/>
                    <a:pt x="33354" y="3272"/>
                    <a:pt x="33354" y="3272"/>
                  </a:cubicBezTo>
                  <a:lnTo>
                    <a:pt x="33257" y="3272"/>
                  </a:lnTo>
                  <a:close/>
                  <a:moveTo>
                    <a:pt x="36824" y="2756"/>
                  </a:moveTo>
                  <a:cubicBezTo>
                    <a:pt x="36621" y="3113"/>
                    <a:pt x="36277" y="3272"/>
                    <a:pt x="35867" y="3272"/>
                  </a:cubicBezTo>
                  <a:cubicBezTo>
                    <a:pt x="35426" y="3272"/>
                    <a:pt x="35126" y="2994"/>
                    <a:pt x="35126" y="2615"/>
                  </a:cubicBezTo>
                  <a:cubicBezTo>
                    <a:pt x="35126" y="2244"/>
                    <a:pt x="35453" y="2028"/>
                    <a:pt x="35973" y="2028"/>
                  </a:cubicBezTo>
                  <a:cubicBezTo>
                    <a:pt x="36819" y="2028"/>
                    <a:pt x="36819" y="2028"/>
                    <a:pt x="36819" y="2028"/>
                  </a:cubicBezTo>
                  <a:cubicBezTo>
                    <a:pt x="36819" y="1751"/>
                    <a:pt x="36819" y="1751"/>
                    <a:pt x="36819" y="1751"/>
                  </a:cubicBezTo>
                  <a:cubicBezTo>
                    <a:pt x="36815" y="1332"/>
                    <a:pt x="36577" y="1081"/>
                    <a:pt x="36096" y="1081"/>
                  </a:cubicBezTo>
                  <a:cubicBezTo>
                    <a:pt x="35792" y="1081"/>
                    <a:pt x="35545" y="1204"/>
                    <a:pt x="35298" y="1398"/>
                  </a:cubicBezTo>
                  <a:cubicBezTo>
                    <a:pt x="35245" y="1327"/>
                    <a:pt x="35245" y="1327"/>
                    <a:pt x="35245" y="1327"/>
                  </a:cubicBezTo>
                  <a:cubicBezTo>
                    <a:pt x="35501" y="1125"/>
                    <a:pt x="35774" y="992"/>
                    <a:pt x="36096" y="992"/>
                  </a:cubicBezTo>
                  <a:cubicBezTo>
                    <a:pt x="36621" y="992"/>
                    <a:pt x="36903" y="1288"/>
                    <a:pt x="36907" y="1751"/>
                  </a:cubicBezTo>
                  <a:cubicBezTo>
                    <a:pt x="36916" y="3272"/>
                    <a:pt x="36916" y="3272"/>
                    <a:pt x="36916" y="3272"/>
                  </a:cubicBezTo>
                  <a:cubicBezTo>
                    <a:pt x="36828" y="3272"/>
                    <a:pt x="36828" y="3272"/>
                    <a:pt x="36828" y="3272"/>
                  </a:cubicBezTo>
                  <a:lnTo>
                    <a:pt x="36824" y="2756"/>
                  </a:lnTo>
                  <a:close/>
                  <a:moveTo>
                    <a:pt x="36824" y="2557"/>
                  </a:moveTo>
                  <a:cubicBezTo>
                    <a:pt x="36819" y="2117"/>
                    <a:pt x="36819" y="2117"/>
                    <a:pt x="36819" y="2117"/>
                  </a:cubicBezTo>
                  <a:cubicBezTo>
                    <a:pt x="35973" y="2117"/>
                    <a:pt x="35973" y="2117"/>
                    <a:pt x="35973" y="2117"/>
                  </a:cubicBezTo>
                  <a:cubicBezTo>
                    <a:pt x="35488" y="2117"/>
                    <a:pt x="35214" y="2297"/>
                    <a:pt x="35214" y="2615"/>
                  </a:cubicBezTo>
                  <a:cubicBezTo>
                    <a:pt x="35214" y="2950"/>
                    <a:pt x="35470" y="3183"/>
                    <a:pt x="35871" y="3183"/>
                  </a:cubicBezTo>
                  <a:cubicBezTo>
                    <a:pt x="36312" y="3183"/>
                    <a:pt x="36643" y="3007"/>
                    <a:pt x="36824" y="2557"/>
                  </a:cubicBezTo>
                  <a:close/>
                  <a:moveTo>
                    <a:pt x="38437" y="3272"/>
                  </a:moveTo>
                  <a:cubicBezTo>
                    <a:pt x="38437" y="0"/>
                    <a:pt x="38437" y="0"/>
                    <a:pt x="38437" y="0"/>
                  </a:cubicBezTo>
                  <a:cubicBezTo>
                    <a:pt x="38525" y="0"/>
                    <a:pt x="38525" y="0"/>
                    <a:pt x="38525" y="0"/>
                  </a:cubicBezTo>
                  <a:cubicBezTo>
                    <a:pt x="38525" y="3272"/>
                    <a:pt x="38525" y="3272"/>
                    <a:pt x="38525" y="3272"/>
                  </a:cubicBezTo>
                  <a:lnTo>
                    <a:pt x="38437" y="3272"/>
                  </a:lnTo>
                  <a:close/>
                  <a:moveTo>
                    <a:pt x="41960" y="3272"/>
                  </a:moveTo>
                  <a:cubicBezTo>
                    <a:pt x="41871" y="3272"/>
                    <a:pt x="41871" y="3272"/>
                    <a:pt x="41871" y="3272"/>
                  </a:cubicBezTo>
                  <a:cubicBezTo>
                    <a:pt x="41871" y="2606"/>
                    <a:pt x="41871" y="2606"/>
                    <a:pt x="41871" y="2606"/>
                  </a:cubicBezTo>
                  <a:cubicBezTo>
                    <a:pt x="41730" y="3025"/>
                    <a:pt x="41400" y="3263"/>
                    <a:pt x="40924" y="3272"/>
                  </a:cubicBezTo>
                  <a:cubicBezTo>
                    <a:pt x="40368" y="3272"/>
                    <a:pt x="40042" y="2937"/>
                    <a:pt x="40042" y="2372"/>
                  </a:cubicBezTo>
                  <a:cubicBezTo>
                    <a:pt x="40042" y="992"/>
                    <a:pt x="40042" y="992"/>
                    <a:pt x="40042" y="992"/>
                  </a:cubicBezTo>
                  <a:cubicBezTo>
                    <a:pt x="40130" y="992"/>
                    <a:pt x="40130" y="992"/>
                    <a:pt x="40130" y="992"/>
                  </a:cubicBezTo>
                  <a:cubicBezTo>
                    <a:pt x="40130" y="2372"/>
                    <a:pt x="40130" y="2372"/>
                    <a:pt x="40130" y="2372"/>
                  </a:cubicBezTo>
                  <a:cubicBezTo>
                    <a:pt x="40130" y="2884"/>
                    <a:pt x="40425" y="3183"/>
                    <a:pt x="40924" y="3183"/>
                  </a:cubicBezTo>
                  <a:cubicBezTo>
                    <a:pt x="41519" y="3170"/>
                    <a:pt x="41871" y="2769"/>
                    <a:pt x="41871" y="2108"/>
                  </a:cubicBezTo>
                  <a:cubicBezTo>
                    <a:pt x="41871" y="992"/>
                    <a:pt x="41871" y="992"/>
                    <a:pt x="41871" y="992"/>
                  </a:cubicBezTo>
                  <a:cubicBezTo>
                    <a:pt x="41960" y="992"/>
                    <a:pt x="41960" y="992"/>
                    <a:pt x="41960" y="992"/>
                  </a:cubicBezTo>
                  <a:lnTo>
                    <a:pt x="41960" y="3272"/>
                  </a:lnTo>
                  <a:close/>
                  <a:moveTo>
                    <a:pt x="45182" y="2853"/>
                  </a:moveTo>
                  <a:cubicBezTo>
                    <a:pt x="45244" y="2914"/>
                    <a:pt x="45244" y="2914"/>
                    <a:pt x="45244" y="2914"/>
                  </a:cubicBezTo>
                  <a:cubicBezTo>
                    <a:pt x="45037" y="3139"/>
                    <a:pt x="44728" y="3272"/>
                    <a:pt x="44375" y="3272"/>
                  </a:cubicBezTo>
                  <a:cubicBezTo>
                    <a:pt x="43745" y="3272"/>
                    <a:pt x="43278" y="2795"/>
                    <a:pt x="43278" y="2130"/>
                  </a:cubicBezTo>
                  <a:cubicBezTo>
                    <a:pt x="43278" y="1468"/>
                    <a:pt x="43745" y="992"/>
                    <a:pt x="44375" y="992"/>
                  </a:cubicBezTo>
                  <a:cubicBezTo>
                    <a:pt x="45010" y="992"/>
                    <a:pt x="45433" y="1468"/>
                    <a:pt x="45433" y="2130"/>
                  </a:cubicBezTo>
                  <a:cubicBezTo>
                    <a:pt x="43366" y="2130"/>
                    <a:pt x="43366" y="2130"/>
                    <a:pt x="43366" y="2130"/>
                  </a:cubicBezTo>
                  <a:cubicBezTo>
                    <a:pt x="43366" y="2751"/>
                    <a:pt x="43789" y="3183"/>
                    <a:pt x="44375" y="3183"/>
                  </a:cubicBezTo>
                  <a:cubicBezTo>
                    <a:pt x="44706" y="3183"/>
                    <a:pt x="44993" y="3064"/>
                    <a:pt x="45182" y="2853"/>
                  </a:cubicBezTo>
                  <a:close/>
                  <a:moveTo>
                    <a:pt x="43370" y="2042"/>
                  </a:moveTo>
                  <a:cubicBezTo>
                    <a:pt x="45345" y="2042"/>
                    <a:pt x="45345" y="2042"/>
                    <a:pt x="45345" y="2042"/>
                  </a:cubicBezTo>
                  <a:cubicBezTo>
                    <a:pt x="45306" y="1473"/>
                    <a:pt x="44940" y="1081"/>
                    <a:pt x="44375" y="1081"/>
                  </a:cubicBezTo>
                  <a:cubicBezTo>
                    <a:pt x="43820" y="1081"/>
                    <a:pt x="43410" y="1473"/>
                    <a:pt x="43370" y="20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Groupe 19"/>
          <p:cNvGrpSpPr>
            <a:grpSpLocks noChangeAspect="1"/>
          </p:cNvGrpSpPr>
          <p:nvPr userDrawn="1"/>
        </p:nvGrpSpPr>
        <p:grpSpPr>
          <a:xfrm>
            <a:off x="9900000" y="360000"/>
            <a:ext cx="1973302" cy="387350"/>
            <a:chOff x="10272298" y="6067928"/>
            <a:chExt cx="1574765" cy="309119"/>
          </a:xfrm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10272298" y="6078481"/>
              <a:ext cx="218752" cy="271009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10542201" y="6078481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6" name="Rectangle 8"/>
            <p:cNvSpPr>
              <a:spLocks noChangeArrowheads="1"/>
            </p:cNvSpPr>
            <p:nvPr/>
          </p:nvSpPr>
          <p:spPr bwMode="auto">
            <a:xfrm>
              <a:off x="10542201" y="6205898"/>
              <a:ext cx="193038" cy="161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7" name="Rectangle 9"/>
            <p:cNvSpPr>
              <a:spLocks noChangeArrowheads="1"/>
            </p:cNvSpPr>
            <p:nvPr/>
          </p:nvSpPr>
          <p:spPr bwMode="auto">
            <a:xfrm>
              <a:off x="10542201" y="6333454"/>
              <a:ext cx="193038" cy="160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10789938" y="6078481"/>
              <a:ext cx="247139" cy="271009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11091178" y="6074426"/>
              <a:ext cx="217323" cy="27506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0" name="Freeform 12"/>
            <p:cNvSpPr>
              <a:spLocks/>
            </p:cNvSpPr>
            <p:nvPr/>
          </p:nvSpPr>
          <p:spPr bwMode="auto">
            <a:xfrm>
              <a:off x="11362647" y="6078481"/>
              <a:ext cx="231563" cy="272069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11639970" y="6067928"/>
              <a:ext cx="207093" cy="309119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949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- Cou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26" name="Espace réservé pour une image  77"/>
          <p:cNvSpPr>
            <a:spLocks noGrp="1"/>
          </p:cNvSpPr>
          <p:nvPr>
            <p:ph type="pic" sz="quarter" idx="11" hasCustomPrompt="1"/>
          </p:nvPr>
        </p:nvSpPr>
        <p:spPr>
          <a:xfrm>
            <a:off x="719138" y="333374"/>
            <a:ext cx="3865562" cy="1273617"/>
          </a:xfrm>
        </p:spPr>
        <p:txBody>
          <a:bodyPr wrap="square" lIns="0" tIns="68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 pour insérer un logo</a:t>
            </a:r>
            <a:endParaRPr lang="fr-FR" dirty="0"/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0" y="1913328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29" name="Rectangle 28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5877014" cy="0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8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9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0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grpSp>
        <p:nvGrpSpPr>
          <p:cNvPr id="61" name="Groupe 60"/>
          <p:cNvGrpSpPr/>
          <p:nvPr userDrawn="1"/>
        </p:nvGrpSpPr>
        <p:grpSpPr>
          <a:xfrm>
            <a:off x="9906677" y="2909214"/>
            <a:ext cx="2019988" cy="715036"/>
            <a:chOff x="9906677" y="2909214"/>
            <a:chExt cx="2019988" cy="715036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9906677" y="3442478"/>
              <a:ext cx="1999607" cy="181772"/>
            </a:xfrm>
            <a:custGeom>
              <a:avLst/>
              <a:gdLst>
                <a:gd name="T0" fmla="*/ 36 w 14326"/>
                <a:gd name="T1" fmla="*/ 70 h 1302"/>
                <a:gd name="T2" fmla="*/ 50 w 14326"/>
                <a:gd name="T3" fmla="*/ 313 h 1302"/>
                <a:gd name="T4" fmla="*/ 1159 w 14326"/>
                <a:gd name="T5" fmla="*/ 1032 h 1302"/>
                <a:gd name="T6" fmla="*/ 574 w 14326"/>
                <a:gd name="T7" fmla="*/ 641 h 1302"/>
                <a:gd name="T8" fmla="*/ 574 w 14326"/>
                <a:gd name="T9" fmla="*/ 313 h 1302"/>
                <a:gd name="T10" fmla="*/ 1979 w 14326"/>
                <a:gd name="T11" fmla="*/ 365 h 1302"/>
                <a:gd name="T12" fmla="*/ 2020 w 14326"/>
                <a:gd name="T13" fmla="*/ 846 h 1302"/>
                <a:gd name="T14" fmla="*/ 1778 w 14326"/>
                <a:gd name="T15" fmla="*/ 1004 h 1302"/>
                <a:gd name="T16" fmla="*/ 1979 w 14326"/>
                <a:gd name="T17" fmla="*/ 365 h 1302"/>
                <a:gd name="T18" fmla="*/ 2430 w 14326"/>
                <a:gd name="T19" fmla="*/ 70 h 1302"/>
                <a:gd name="T20" fmla="*/ 2444 w 14326"/>
                <a:gd name="T21" fmla="*/ 313 h 1302"/>
                <a:gd name="T22" fmla="*/ 3190 w 14326"/>
                <a:gd name="T23" fmla="*/ 1300 h 1302"/>
                <a:gd name="T24" fmla="*/ 3504 w 14326"/>
                <a:gd name="T25" fmla="*/ 950 h 1302"/>
                <a:gd name="T26" fmla="*/ 3194 w 14326"/>
                <a:gd name="T27" fmla="*/ 313 h 1302"/>
                <a:gd name="T28" fmla="*/ 3532 w 14326"/>
                <a:gd name="T29" fmla="*/ 950 h 1302"/>
                <a:gd name="T30" fmla="*/ 3194 w 14326"/>
                <a:gd name="T31" fmla="*/ 979 h 1302"/>
                <a:gd name="T32" fmla="*/ 4600 w 14326"/>
                <a:gd name="T33" fmla="*/ 1032 h 1302"/>
                <a:gd name="T34" fmla="*/ 4041 w 14326"/>
                <a:gd name="T35" fmla="*/ 1032 h 1302"/>
                <a:gd name="T36" fmla="*/ 4041 w 14326"/>
                <a:gd name="T37" fmla="*/ 520 h 1302"/>
                <a:gd name="T38" fmla="*/ 5275 w 14326"/>
                <a:gd name="T39" fmla="*/ 1032 h 1302"/>
                <a:gd name="T40" fmla="*/ 5017 w 14326"/>
                <a:gd name="T41" fmla="*/ 327 h 1302"/>
                <a:gd name="T42" fmla="*/ 5150 w 14326"/>
                <a:gd name="T43" fmla="*/ 327 h 1302"/>
                <a:gd name="T44" fmla="*/ 5150 w 14326"/>
                <a:gd name="T45" fmla="*/ 834 h 1302"/>
                <a:gd name="T46" fmla="*/ 6451 w 14326"/>
                <a:gd name="T47" fmla="*/ 106 h 1302"/>
                <a:gd name="T48" fmla="*/ 6451 w 14326"/>
                <a:gd name="T49" fmla="*/ 106 h 1302"/>
                <a:gd name="T50" fmla="*/ 6429 w 14326"/>
                <a:gd name="T51" fmla="*/ 1032 h 1302"/>
                <a:gd name="T52" fmla="*/ 7511 w 14326"/>
                <a:gd name="T53" fmla="*/ 1032 h 1302"/>
                <a:gd name="T54" fmla="*/ 6953 w 14326"/>
                <a:gd name="T55" fmla="*/ 1032 h 1302"/>
                <a:gd name="T56" fmla="*/ 6953 w 14326"/>
                <a:gd name="T57" fmla="*/ 516 h 1302"/>
                <a:gd name="T58" fmla="*/ 8186 w 14326"/>
                <a:gd name="T59" fmla="*/ 1032 h 1302"/>
                <a:gd name="T60" fmla="*/ 7928 w 14326"/>
                <a:gd name="T61" fmla="*/ 327 h 1302"/>
                <a:gd name="T62" fmla="*/ 8061 w 14326"/>
                <a:gd name="T63" fmla="*/ 327 h 1302"/>
                <a:gd name="T64" fmla="*/ 8061 w 14326"/>
                <a:gd name="T65" fmla="*/ 834 h 1302"/>
                <a:gd name="T66" fmla="*/ 9308 w 14326"/>
                <a:gd name="T67" fmla="*/ 672 h 1302"/>
                <a:gd name="T68" fmla="*/ 9308 w 14326"/>
                <a:gd name="T69" fmla="*/ 672 h 1302"/>
                <a:gd name="T70" fmla="*/ 8959 w 14326"/>
                <a:gd name="T71" fmla="*/ 341 h 1302"/>
                <a:gd name="T72" fmla="*/ 10224 w 14326"/>
                <a:gd name="T73" fmla="*/ 313 h 1302"/>
                <a:gd name="T74" fmla="*/ 10517 w 14326"/>
                <a:gd name="T75" fmla="*/ 1032 h 1302"/>
                <a:gd name="T76" fmla="*/ 11076 w 14326"/>
                <a:gd name="T77" fmla="*/ 825 h 1302"/>
                <a:gd name="T78" fmla="*/ 11382 w 14326"/>
                <a:gd name="T79" fmla="*/ 341 h 1302"/>
                <a:gd name="T80" fmla="*/ 11638 w 14326"/>
                <a:gd name="T81" fmla="*/ 552 h 1302"/>
                <a:gd name="T82" fmla="*/ 11611 w 14326"/>
                <a:gd name="T83" fmla="*/ 807 h 1302"/>
                <a:gd name="T84" fmla="*/ 11311 w 14326"/>
                <a:gd name="T85" fmla="*/ 1004 h 1302"/>
                <a:gd name="T86" fmla="*/ 12148 w 14326"/>
                <a:gd name="T87" fmla="*/ 0 h 1302"/>
                <a:gd name="T88" fmla="*/ 13203 w 14326"/>
                <a:gd name="T89" fmla="*/ 1032 h 1302"/>
                <a:gd name="T90" fmla="*/ 12626 w 14326"/>
                <a:gd name="T91" fmla="*/ 313 h 1302"/>
                <a:gd name="T92" fmla="*/ 13203 w 14326"/>
                <a:gd name="T93" fmla="*/ 665 h 1302"/>
                <a:gd name="T94" fmla="*/ 14247 w 14326"/>
                <a:gd name="T95" fmla="*/ 900 h 1302"/>
                <a:gd name="T96" fmla="*/ 13993 w 14326"/>
                <a:gd name="T97" fmla="*/ 313 h 1302"/>
                <a:gd name="T98" fmla="*/ 14247 w 14326"/>
                <a:gd name="T99" fmla="*/ 900 h 1302"/>
                <a:gd name="T100" fmla="*/ 13676 w 14326"/>
                <a:gd name="T101" fmla="*/ 644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326" h="1302">
                  <a:moveTo>
                    <a:pt x="72" y="106"/>
                  </a:moveTo>
                  <a:cubicBezTo>
                    <a:pt x="72" y="125"/>
                    <a:pt x="55" y="142"/>
                    <a:pt x="36" y="142"/>
                  </a:cubicBezTo>
                  <a:cubicBezTo>
                    <a:pt x="16" y="142"/>
                    <a:pt x="0" y="125"/>
                    <a:pt x="0" y="106"/>
                  </a:cubicBezTo>
                  <a:cubicBezTo>
                    <a:pt x="0" y="87"/>
                    <a:pt x="16" y="70"/>
                    <a:pt x="36" y="70"/>
                  </a:cubicBezTo>
                  <a:cubicBezTo>
                    <a:pt x="55" y="70"/>
                    <a:pt x="72" y="87"/>
                    <a:pt x="72" y="106"/>
                  </a:cubicBezTo>
                  <a:close/>
                  <a:moveTo>
                    <a:pt x="22" y="1032"/>
                  </a:moveTo>
                  <a:cubicBezTo>
                    <a:pt x="22" y="313"/>
                    <a:pt x="22" y="313"/>
                    <a:pt x="22" y="313"/>
                  </a:cubicBezTo>
                  <a:cubicBezTo>
                    <a:pt x="50" y="313"/>
                    <a:pt x="50" y="313"/>
                    <a:pt x="50" y="313"/>
                  </a:cubicBezTo>
                  <a:cubicBezTo>
                    <a:pt x="50" y="1032"/>
                    <a:pt x="50" y="1032"/>
                    <a:pt x="50" y="1032"/>
                  </a:cubicBezTo>
                  <a:lnTo>
                    <a:pt x="22" y="1032"/>
                  </a:lnTo>
                  <a:close/>
                  <a:moveTo>
                    <a:pt x="1159" y="597"/>
                  </a:moveTo>
                  <a:cubicBezTo>
                    <a:pt x="1159" y="1032"/>
                    <a:pt x="1159" y="1032"/>
                    <a:pt x="1159" y="1032"/>
                  </a:cubicBezTo>
                  <a:cubicBezTo>
                    <a:pt x="1131" y="1032"/>
                    <a:pt x="1131" y="1032"/>
                    <a:pt x="1131" y="1032"/>
                  </a:cubicBezTo>
                  <a:cubicBezTo>
                    <a:pt x="1131" y="597"/>
                    <a:pt x="1131" y="597"/>
                    <a:pt x="1131" y="597"/>
                  </a:cubicBezTo>
                  <a:cubicBezTo>
                    <a:pt x="1131" y="436"/>
                    <a:pt x="1037" y="341"/>
                    <a:pt x="877" y="341"/>
                  </a:cubicBezTo>
                  <a:cubicBezTo>
                    <a:pt x="698" y="345"/>
                    <a:pt x="588" y="456"/>
                    <a:pt x="574" y="641"/>
                  </a:cubicBezTo>
                  <a:cubicBezTo>
                    <a:pt x="574" y="1032"/>
                    <a:pt x="574" y="1032"/>
                    <a:pt x="574" y="1032"/>
                  </a:cubicBezTo>
                  <a:cubicBezTo>
                    <a:pt x="546" y="1032"/>
                    <a:pt x="546" y="1032"/>
                    <a:pt x="546" y="1032"/>
                  </a:cubicBezTo>
                  <a:cubicBezTo>
                    <a:pt x="546" y="313"/>
                    <a:pt x="546" y="313"/>
                    <a:pt x="546" y="313"/>
                  </a:cubicBezTo>
                  <a:cubicBezTo>
                    <a:pt x="574" y="313"/>
                    <a:pt x="574" y="313"/>
                    <a:pt x="574" y="313"/>
                  </a:cubicBezTo>
                  <a:cubicBezTo>
                    <a:pt x="574" y="516"/>
                    <a:pt x="574" y="516"/>
                    <a:pt x="574" y="516"/>
                  </a:cubicBezTo>
                  <a:cubicBezTo>
                    <a:pt x="620" y="390"/>
                    <a:pt x="727" y="316"/>
                    <a:pt x="877" y="313"/>
                  </a:cubicBezTo>
                  <a:cubicBezTo>
                    <a:pt x="1055" y="313"/>
                    <a:pt x="1159" y="419"/>
                    <a:pt x="1159" y="597"/>
                  </a:cubicBezTo>
                  <a:close/>
                  <a:moveTo>
                    <a:pt x="1979" y="365"/>
                  </a:moveTo>
                  <a:cubicBezTo>
                    <a:pt x="1965" y="388"/>
                    <a:pt x="1965" y="388"/>
                    <a:pt x="1965" y="388"/>
                  </a:cubicBezTo>
                  <a:cubicBezTo>
                    <a:pt x="1920" y="359"/>
                    <a:pt x="1860" y="341"/>
                    <a:pt x="1789" y="341"/>
                  </a:cubicBezTo>
                  <a:cubicBezTo>
                    <a:pt x="1676" y="341"/>
                    <a:pt x="1587" y="385"/>
                    <a:pt x="1587" y="483"/>
                  </a:cubicBezTo>
                  <a:cubicBezTo>
                    <a:pt x="1587" y="698"/>
                    <a:pt x="2020" y="595"/>
                    <a:pt x="2020" y="846"/>
                  </a:cubicBezTo>
                  <a:cubicBezTo>
                    <a:pt x="2020" y="975"/>
                    <a:pt x="1903" y="1032"/>
                    <a:pt x="1778" y="1032"/>
                  </a:cubicBezTo>
                  <a:cubicBezTo>
                    <a:pt x="1678" y="1032"/>
                    <a:pt x="1584" y="996"/>
                    <a:pt x="1521" y="932"/>
                  </a:cubicBezTo>
                  <a:cubicBezTo>
                    <a:pt x="1539" y="911"/>
                    <a:pt x="1539" y="911"/>
                    <a:pt x="1539" y="911"/>
                  </a:cubicBezTo>
                  <a:cubicBezTo>
                    <a:pt x="1600" y="971"/>
                    <a:pt x="1683" y="1004"/>
                    <a:pt x="1778" y="1004"/>
                  </a:cubicBezTo>
                  <a:cubicBezTo>
                    <a:pt x="1890" y="1004"/>
                    <a:pt x="1988" y="957"/>
                    <a:pt x="1992" y="853"/>
                  </a:cubicBezTo>
                  <a:cubicBezTo>
                    <a:pt x="2000" y="632"/>
                    <a:pt x="1559" y="727"/>
                    <a:pt x="1559" y="486"/>
                  </a:cubicBezTo>
                  <a:cubicBezTo>
                    <a:pt x="1559" y="367"/>
                    <a:pt x="1664" y="313"/>
                    <a:pt x="1787" y="313"/>
                  </a:cubicBezTo>
                  <a:cubicBezTo>
                    <a:pt x="1864" y="313"/>
                    <a:pt x="1926" y="334"/>
                    <a:pt x="1979" y="365"/>
                  </a:cubicBezTo>
                  <a:close/>
                  <a:moveTo>
                    <a:pt x="2466" y="106"/>
                  </a:moveTo>
                  <a:cubicBezTo>
                    <a:pt x="2466" y="125"/>
                    <a:pt x="2449" y="142"/>
                    <a:pt x="2430" y="142"/>
                  </a:cubicBezTo>
                  <a:cubicBezTo>
                    <a:pt x="2410" y="142"/>
                    <a:pt x="2394" y="125"/>
                    <a:pt x="2394" y="106"/>
                  </a:cubicBezTo>
                  <a:cubicBezTo>
                    <a:pt x="2394" y="87"/>
                    <a:pt x="2410" y="70"/>
                    <a:pt x="2430" y="70"/>
                  </a:cubicBezTo>
                  <a:cubicBezTo>
                    <a:pt x="2449" y="70"/>
                    <a:pt x="2466" y="87"/>
                    <a:pt x="2466" y="106"/>
                  </a:cubicBezTo>
                  <a:close/>
                  <a:moveTo>
                    <a:pt x="2416" y="1032"/>
                  </a:moveTo>
                  <a:cubicBezTo>
                    <a:pt x="2416" y="313"/>
                    <a:pt x="2416" y="313"/>
                    <a:pt x="2416" y="313"/>
                  </a:cubicBezTo>
                  <a:cubicBezTo>
                    <a:pt x="2444" y="313"/>
                    <a:pt x="2444" y="313"/>
                    <a:pt x="2444" y="313"/>
                  </a:cubicBezTo>
                  <a:cubicBezTo>
                    <a:pt x="2444" y="1032"/>
                    <a:pt x="2444" y="1032"/>
                    <a:pt x="2444" y="1032"/>
                  </a:cubicBezTo>
                  <a:lnTo>
                    <a:pt x="2416" y="1032"/>
                  </a:lnTo>
                  <a:close/>
                  <a:moveTo>
                    <a:pt x="3532" y="950"/>
                  </a:moveTo>
                  <a:cubicBezTo>
                    <a:pt x="3532" y="1164"/>
                    <a:pt x="3397" y="1302"/>
                    <a:pt x="3190" y="1300"/>
                  </a:cubicBezTo>
                  <a:cubicBezTo>
                    <a:pt x="3075" y="1296"/>
                    <a:pt x="2984" y="1257"/>
                    <a:pt x="2901" y="1175"/>
                  </a:cubicBezTo>
                  <a:cubicBezTo>
                    <a:pt x="2920" y="1156"/>
                    <a:pt x="2920" y="1156"/>
                    <a:pt x="2920" y="1156"/>
                  </a:cubicBezTo>
                  <a:cubicBezTo>
                    <a:pt x="2997" y="1232"/>
                    <a:pt x="3082" y="1268"/>
                    <a:pt x="3190" y="1272"/>
                  </a:cubicBezTo>
                  <a:cubicBezTo>
                    <a:pt x="3381" y="1274"/>
                    <a:pt x="3504" y="1147"/>
                    <a:pt x="3504" y="950"/>
                  </a:cubicBezTo>
                  <a:cubicBezTo>
                    <a:pt x="3504" y="801"/>
                    <a:pt x="3504" y="801"/>
                    <a:pt x="3504" y="801"/>
                  </a:cubicBezTo>
                  <a:cubicBezTo>
                    <a:pt x="3454" y="925"/>
                    <a:pt x="3339" y="1005"/>
                    <a:pt x="3194" y="1005"/>
                  </a:cubicBezTo>
                  <a:cubicBezTo>
                    <a:pt x="3001" y="1005"/>
                    <a:pt x="2859" y="859"/>
                    <a:pt x="2859" y="661"/>
                  </a:cubicBezTo>
                  <a:cubicBezTo>
                    <a:pt x="2859" y="459"/>
                    <a:pt x="3001" y="313"/>
                    <a:pt x="3194" y="313"/>
                  </a:cubicBezTo>
                  <a:cubicBezTo>
                    <a:pt x="3339" y="313"/>
                    <a:pt x="3454" y="394"/>
                    <a:pt x="3504" y="519"/>
                  </a:cubicBezTo>
                  <a:cubicBezTo>
                    <a:pt x="3504" y="313"/>
                    <a:pt x="3504" y="313"/>
                    <a:pt x="3504" y="313"/>
                  </a:cubicBezTo>
                  <a:cubicBezTo>
                    <a:pt x="3532" y="313"/>
                    <a:pt x="3532" y="313"/>
                    <a:pt x="3532" y="313"/>
                  </a:cubicBezTo>
                  <a:lnTo>
                    <a:pt x="3532" y="950"/>
                  </a:lnTo>
                  <a:close/>
                  <a:moveTo>
                    <a:pt x="3504" y="661"/>
                  </a:moveTo>
                  <a:cubicBezTo>
                    <a:pt x="3504" y="476"/>
                    <a:pt x="3374" y="340"/>
                    <a:pt x="3194" y="340"/>
                  </a:cubicBezTo>
                  <a:cubicBezTo>
                    <a:pt x="3015" y="340"/>
                    <a:pt x="2886" y="476"/>
                    <a:pt x="2886" y="661"/>
                  </a:cubicBezTo>
                  <a:cubicBezTo>
                    <a:pt x="2886" y="844"/>
                    <a:pt x="3015" y="979"/>
                    <a:pt x="3194" y="979"/>
                  </a:cubicBezTo>
                  <a:cubicBezTo>
                    <a:pt x="3374" y="979"/>
                    <a:pt x="3504" y="844"/>
                    <a:pt x="3504" y="661"/>
                  </a:cubicBezTo>
                  <a:close/>
                  <a:moveTo>
                    <a:pt x="4627" y="597"/>
                  </a:moveTo>
                  <a:cubicBezTo>
                    <a:pt x="4627" y="1032"/>
                    <a:pt x="4627" y="1032"/>
                    <a:pt x="4627" y="1032"/>
                  </a:cubicBezTo>
                  <a:cubicBezTo>
                    <a:pt x="4600" y="1032"/>
                    <a:pt x="4600" y="1032"/>
                    <a:pt x="4600" y="1032"/>
                  </a:cubicBezTo>
                  <a:cubicBezTo>
                    <a:pt x="4600" y="597"/>
                    <a:pt x="4600" y="597"/>
                    <a:pt x="4600" y="597"/>
                  </a:cubicBezTo>
                  <a:cubicBezTo>
                    <a:pt x="4600" y="436"/>
                    <a:pt x="4505" y="341"/>
                    <a:pt x="4345" y="341"/>
                  </a:cubicBezTo>
                  <a:cubicBezTo>
                    <a:pt x="4153" y="345"/>
                    <a:pt x="4041" y="472"/>
                    <a:pt x="4041" y="680"/>
                  </a:cubicBezTo>
                  <a:cubicBezTo>
                    <a:pt x="4041" y="1032"/>
                    <a:pt x="4041" y="1032"/>
                    <a:pt x="4041" y="1032"/>
                  </a:cubicBezTo>
                  <a:cubicBezTo>
                    <a:pt x="4013" y="1032"/>
                    <a:pt x="4013" y="1032"/>
                    <a:pt x="4013" y="1032"/>
                  </a:cubicBezTo>
                  <a:cubicBezTo>
                    <a:pt x="4013" y="0"/>
                    <a:pt x="4013" y="0"/>
                    <a:pt x="4013" y="0"/>
                  </a:cubicBezTo>
                  <a:cubicBezTo>
                    <a:pt x="4041" y="0"/>
                    <a:pt x="4041" y="0"/>
                    <a:pt x="4041" y="0"/>
                  </a:cubicBezTo>
                  <a:cubicBezTo>
                    <a:pt x="4041" y="520"/>
                    <a:pt x="4041" y="520"/>
                    <a:pt x="4041" y="520"/>
                  </a:cubicBezTo>
                  <a:cubicBezTo>
                    <a:pt x="4087" y="391"/>
                    <a:pt x="4192" y="316"/>
                    <a:pt x="4345" y="313"/>
                  </a:cubicBezTo>
                  <a:cubicBezTo>
                    <a:pt x="4523" y="313"/>
                    <a:pt x="4627" y="419"/>
                    <a:pt x="4627" y="597"/>
                  </a:cubicBezTo>
                  <a:close/>
                  <a:moveTo>
                    <a:pt x="5417" y="980"/>
                  </a:moveTo>
                  <a:cubicBezTo>
                    <a:pt x="5375" y="1012"/>
                    <a:pt x="5327" y="1031"/>
                    <a:pt x="5275" y="1032"/>
                  </a:cubicBezTo>
                  <a:cubicBezTo>
                    <a:pt x="5175" y="1033"/>
                    <a:pt x="5122" y="965"/>
                    <a:pt x="5122" y="834"/>
                  </a:cubicBezTo>
                  <a:cubicBezTo>
                    <a:pt x="5122" y="355"/>
                    <a:pt x="5122" y="355"/>
                    <a:pt x="5122" y="355"/>
                  </a:cubicBezTo>
                  <a:cubicBezTo>
                    <a:pt x="5017" y="355"/>
                    <a:pt x="5017" y="355"/>
                    <a:pt x="5017" y="355"/>
                  </a:cubicBezTo>
                  <a:cubicBezTo>
                    <a:pt x="5017" y="327"/>
                    <a:pt x="5017" y="327"/>
                    <a:pt x="5017" y="327"/>
                  </a:cubicBezTo>
                  <a:cubicBezTo>
                    <a:pt x="5122" y="327"/>
                    <a:pt x="5122" y="327"/>
                    <a:pt x="5122" y="327"/>
                  </a:cubicBezTo>
                  <a:cubicBezTo>
                    <a:pt x="5122" y="156"/>
                    <a:pt x="5122" y="156"/>
                    <a:pt x="5122" y="156"/>
                  </a:cubicBezTo>
                  <a:cubicBezTo>
                    <a:pt x="5150" y="156"/>
                    <a:pt x="5150" y="156"/>
                    <a:pt x="5150" y="156"/>
                  </a:cubicBezTo>
                  <a:cubicBezTo>
                    <a:pt x="5150" y="327"/>
                    <a:pt x="5150" y="327"/>
                    <a:pt x="5150" y="327"/>
                  </a:cubicBezTo>
                  <a:cubicBezTo>
                    <a:pt x="5403" y="327"/>
                    <a:pt x="5403" y="327"/>
                    <a:pt x="5403" y="327"/>
                  </a:cubicBezTo>
                  <a:cubicBezTo>
                    <a:pt x="5403" y="355"/>
                    <a:pt x="5403" y="355"/>
                    <a:pt x="5403" y="355"/>
                  </a:cubicBezTo>
                  <a:cubicBezTo>
                    <a:pt x="5150" y="355"/>
                    <a:pt x="5150" y="355"/>
                    <a:pt x="5150" y="355"/>
                  </a:cubicBezTo>
                  <a:cubicBezTo>
                    <a:pt x="5150" y="834"/>
                    <a:pt x="5150" y="834"/>
                    <a:pt x="5150" y="834"/>
                  </a:cubicBezTo>
                  <a:cubicBezTo>
                    <a:pt x="5150" y="946"/>
                    <a:pt x="5193" y="1005"/>
                    <a:pt x="5275" y="1004"/>
                  </a:cubicBezTo>
                  <a:cubicBezTo>
                    <a:pt x="5320" y="1003"/>
                    <a:pt x="5364" y="987"/>
                    <a:pt x="5400" y="958"/>
                  </a:cubicBezTo>
                  <a:lnTo>
                    <a:pt x="5417" y="980"/>
                  </a:lnTo>
                  <a:close/>
                  <a:moveTo>
                    <a:pt x="6451" y="106"/>
                  </a:moveTo>
                  <a:cubicBezTo>
                    <a:pt x="6451" y="125"/>
                    <a:pt x="6435" y="142"/>
                    <a:pt x="6415" y="142"/>
                  </a:cubicBezTo>
                  <a:cubicBezTo>
                    <a:pt x="6396" y="142"/>
                    <a:pt x="6379" y="125"/>
                    <a:pt x="6379" y="106"/>
                  </a:cubicBezTo>
                  <a:cubicBezTo>
                    <a:pt x="6379" y="87"/>
                    <a:pt x="6396" y="70"/>
                    <a:pt x="6415" y="70"/>
                  </a:cubicBezTo>
                  <a:cubicBezTo>
                    <a:pt x="6435" y="70"/>
                    <a:pt x="6451" y="87"/>
                    <a:pt x="6451" y="106"/>
                  </a:cubicBezTo>
                  <a:close/>
                  <a:moveTo>
                    <a:pt x="6401" y="1032"/>
                  </a:moveTo>
                  <a:cubicBezTo>
                    <a:pt x="6401" y="313"/>
                    <a:pt x="6401" y="313"/>
                    <a:pt x="6401" y="313"/>
                  </a:cubicBezTo>
                  <a:cubicBezTo>
                    <a:pt x="6429" y="313"/>
                    <a:pt x="6429" y="313"/>
                    <a:pt x="6429" y="313"/>
                  </a:cubicBezTo>
                  <a:cubicBezTo>
                    <a:pt x="6429" y="1032"/>
                    <a:pt x="6429" y="1032"/>
                    <a:pt x="6429" y="1032"/>
                  </a:cubicBezTo>
                  <a:lnTo>
                    <a:pt x="6401" y="1032"/>
                  </a:lnTo>
                  <a:close/>
                  <a:moveTo>
                    <a:pt x="7538" y="597"/>
                  </a:moveTo>
                  <a:cubicBezTo>
                    <a:pt x="7538" y="1032"/>
                    <a:pt x="7538" y="1032"/>
                    <a:pt x="7538" y="1032"/>
                  </a:cubicBezTo>
                  <a:cubicBezTo>
                    <a:pt x="7511" y="1032"/>
                    <a:pt x="7511" y="1032"/>
                    <a:pt x="7511" y="1032"/>
                  </a:cubicBezTo>
                  <a:cubicBezTo>
                    <a:pt x="7511" y="597"/>
                    <a:pt x="7511" y="597"/>
                    <a:pt x="7511" y="597"/>
                  </a:cubicBezTo>
                  <a:cubicBezTo>
                    <a:pt x="7511" y="436"/>
                    <a:pt x="7416" y="341"/>
                    <a:pt x="7256" y="341"/>
                  </a:cubicBezTo>
                  <a:cubicBezTo>
                    <a:pt x="7077" y="345"/>
                    <a:pt x="6967" y="456"/>
                    <a:pt x="6953" y="641"/>
                  </a:cubicBezTo>
                  <a:cubicBezTo>
                    <a:pt x="6953" y="1032"/>
                    <a:pt x="6953" y="1032"/>
                    <a:pt x="6953" y="1032"/>
                  </a:cubicBezTo>
                  <a:cubicBezTo>
                    <a:pt x="6925" y="1032"/>
                    <a:pt x="6925" y="1032"/>
                    <a:pt x="6925" y="1032"/>
                  </a:cubicBezTo>
                  <a:cubicBezTo>
                    <a:pt x="6925" y="313"/>
                    <a:pt x="6925" y="313"/>
                    <a:pt x="6925" y="313"/>
                  </a:cubicBezTo>
                  <a:cubicBezTo>
                    <a:pt x="6953" y="313"/>
                    <a:pt x="6953" y="313"/>
                    <a:pt x="6953" y="313"/>
                  </a:cubicBezTo>
                  <a:cubicBezTo>
                    <a:pt x="6953" y="516"/>
                    <a:pt x="6953" y="516"/>
                    <a:pt x="6953" y="516"/>
                  </a:cubicBezTo>
                  <a:cubicBezTo>
                    <a:pt x="6999" y="390"/>
                    <a:pt x="7106" y="316"/>
                    <a:pt x="7256" y="313"/>
                  </a:cubicBezTo>
                  <a:cubicBezTo>
                    <a:pt x="7434" y="313"/>
                    <a:pt x="7538" y="419"/>
                    <a:pt x="7538" y="597"/>
                  </a:cubicBezTo>
                  <a:close/>
                  <a:moveTo>
                    <a:pt x="8328" y="980"/>
                  </a:moveTo>
                  <a:cubicBezTo>
                    <a:pt x="8286" y="1012"/>
                    <a:pt x="8238" y="1031"/>
                    <a:pt x="8186" y="1032"/>
                  </a:cubicBezTo>
                  <a:cubicBezTo>
                    <a:pt x="8086" y="1033"/>
                    <a:pt x="8033" y="965"/>
                    <a:pt x="8033" y="834"/>
                  </a:cubicBezTo>
                  <a:cubicBezTo>
                    <a:pt x="8033" y="355"/>
                    <a:pt x="8033" y="355"/>
                    <a:pt x="8033" y="355"/>
                  </a:cubicBezTo>
                  <a:cubicBezTo>
                    <a:pt x="7928" y="355"/>
                    <a:pt x="7928" y="355"/>
                    <a:pt x="7928" y="355"/>
                  </a:cubicBezTo>
                  <a:cubicBezTo>
                    <a:pt x="7928" y="327"/>
                    <a:pt x="7928" y="327"/>
                    <a:pt x="7928" y="327"/>
                  </a:cubicBezTo>
                  <a:cubicBezTo>
                    <a:pt x="8033" y="327"/>
                    <a:pt x="8033" y="327"/>
                    <a:pt x="8033" y="327"/>
                  </a:cubicBezTo>
                  <a:cubicBezTo>
                    <a:pt x="8033" y="156"/>
                    <a:pt x="8033" y="156"/>
                    <a:pt x="8033" y="156"/>
                  </a:cubicBezTo>
                  <a:cubicBezTo>
                    <a:pt x="8061" y="156"/>
                    <a:pt x="8061" y="156"/>
                    <a:pt x="8061" y="156"/>
                  </a:cubicBezTo>
                  <a:cubicBezTo>
                    <a:pt x="8061" y="327"/>
                    <a:pt x="8061" y="327"/>
                    <a:pt x="8061" y="327"/>
                  </a:cubicBezTo>
                  <a:cubicBezTo>
                    <a:pt x="8314" y="327"/>
                    <a:pt x="8314" y="327"/>
                    <a:pt x="8314" y="327"/>
                  </a:cubicBezTo>
                  <a:cubicBezTo>
                    <a:pt x="8314" y="355"/>
                    <a:pt x="8314" y="355"/>
                    <a:pt x="8314" y="355"/>
                  </a:cubicBezTo>
                  <a:cubicBezTo>
                    <a:pt x="8061" y="355"/>
                    <a:pt x="8061" y="355"/>
                    <a:pt x="8061" y="355"/>
                  </a:cubicBezTo>
                  <a:cubicBezTo>
                    <a:pt x="8061" y="834"/>
                    <a:pt x="8061" y="834"/>
                    <a:pt x="8061" y="834"/>
                  </a:cubicBezTo>
                  <a:cubicBezTo>
                    <a:pt x="8061" y="946"/>
                    <a:pt x="8104" y="1005"/>
                    <a:pt x="8186" y="1004"/>
                  </a:cubicBezTo>
                  <a:cubicBezTo>
                    <a:pt x="8231" y="1003"/>
                    <a:pt x="8275" y="987"/>
                    <a:pt x="8311" y="958"/>
                  </a:cubicBezTo>
                  <a:lnTo>
                    <a:pt x="8328" y="980"/>
                  </a:lnTo>
                  <a:close/>
                  <a:moveTo>
                    <a:pt x="9308" y="672"/>
                  </a:moveTo>
                  <a:cubicBezTo>
                    <a:pt x="9308" y="882"/>
                    <a:pt x="9159" y="1032"/>
                    <a:pt x="8959" y="1032"/>
                  </a:cubicBezTo>
                  <a:cubicBezTo>
                    <a:pt x="8759" y="1032"/>
                    <a:pt x="8610" y="882"/>
                    <a:pt x="8610" y="672"/>
                  </a:cubicBezTo>
                  <a:cubicBezTo>
                    <a:pt x="8610" y="463"/>
                    <a:pt x="8759" y="313"/>
                    <a:pt x="8959" y="313"/>
                  </a:cubicBezTo>
                  <a:cubicBezTo>
                    <a:pt x="9159" y="313"/>
                    <a:pt x="9308" y="463"/>
                    <a:pt x="9308" y="672"/>
                  </a:cubicBezTo>
                  <a:close/>
                  <a:moveTo>
                    <a:pt x="8638" y="672"/>
                  </a:moveTo>
                  <a:cubicBezTo>
                    <a:pt x="8638" y="868"/>
                    <a:pt x="8773" y="1004"/>
                    <a:pt x="8959" y="1004"/>
                  </a:cubicBezTo>
                  <a:cubicBezTo>
                    <a:pt x="9145" y="1004"/>
                    <a:pt x="9280" y="868"/>
                    <a:pt x="9280" y="672"/>
                  </a:cubicBezTo>
                  <a:cubicBezTo>
                    <a:pt x="9280" y="477"/>
                    <a:pt x="9145" y="341"/>
                    <a:pt x="8959" y="341"/>
                  </a:cubicBezTo>
                  <a:cubicBezTo>
                    <a:pt x="8773" y="341"/>
                    <a:pt x="8638" y="477"/>
                    <a:pt x="8638" y="672"/>
                  </a:cubicBezTo>
                  <a:close/>
                  <a:moveTo>
                    <a:pt x="10487" y="1032"/>
                  </a:moveTo>
                  <a:cubicBezTo>
                    <a:pt x="10192" y="313"/>
                    <a:pt x="10192" y="313"/>
                    <a:pt x="10192" y="313"/>
                  </a:cubicBezTo>
                  <a:cubicBezTo>
                    <a:pt x="10224" y="313"/>
                    <a:pt x="10224" y="313"/>
                    <a:pt x="10224" y="313"/>
                  </a:cubicBezTo>
                  <a:cubicBezTo>
                    <a:pt x="10502" y="1000"/>
                    <a:pt x="10502" y="1000"/>
                    <a:pt x="10502" y="1000"/>
                  </a:cubicBezTo>
                  <a:cubicBezTo>
                    <a:pt x="10779" y="313"/>
                    <a:pt x="10779" y="313"/>
                    <a:pt x="10779" y="313"/>
                  </a:cubicBezTo>
                  <a:cubicBezTo>
                    <a:pt x="10812" y="313"/>
                    <a:pt x="10812" y="313"/>
                    <a:pt x="10812" y="313"/>
                  </a:cubicBezTo>
                  <a:cubicBezTo>
                    <a:pt x="10517" y="1032"/>
                    <a:pt x="10517" y="1032"/>
                    <a:pt x="10517" y="1032"/>
                  </a:cubicBezTo>
                  <a:lnTo>
                    <a:pt x="10487" y="1032"/>
                  </a:lnTo>
                  <a:close/>
                  <a:moveTo>
                    <a:pt x="11611" y="869"/>
                  </a:moveTo>
                  <a:cubicBezTo>
                    <a:pt x="11547" y="982"/>
                    <a:pt x="11439" y="1032"/>
                    <a:pt x="11310" y="1032"/>
                  </a:cubicBezTo>
                  <a:cubicBezTo>
                    <a:pt x="11171" y="1032"/>
                    <a:pt x="11076" y="944"/>
                    <a:pt x="11076" y="825"/>
                  </a:cubicBezTo>
                  <a:cubicBezTo>
                    <a:pt x="11076" y="708"/>
                    <a:pt x="11179" y="640"/>
                    <a:pt x="11343" y="640"/>
                  </a:cubicBezTo>
                  <a:cubicBezTo>
                    <a:pt x="11610" y="640"/>
                    <a:pt x="11610" y="640"/>
                    <a:pt x="11610" y="640"/>
                  </a:cubicBezTo>
                  <a:cubicBezTo>
                    <a:pt x="11610" y="552"/>
                    <a:pt x="11610" y="552"/>
                    <a:pt x="11610" y="552"/>
                  </a:cubicBezTo>
                  <a:cubicBezTo>
                    <a:pt x="11609" y="420"/>
                    <a:pt x="11534" y="341"/>
                    <a:pt x="11382" y="341"/>
                  </a:cubicBezTo>
                  <a:cubicBezTo>
                    <a:pt x="11286" y="341"/>
                    <a:pt x="11208" y="380"/>
                    <a:pt x="11130" y="441"/>
                  </a:cubicBezTo>
                  <a:cubicBezTo>
                    <a:pt x="11114" y="419"/>
                    <a:pt x="11114" y="419"/>
                    <a:pt x="11114" y="419"/>
                  </a:cubicBezTo>
                  <a:cubicBezTo>
                    <a:pt x="11194" y="355"/>
                    <a:pt x="11281" y="313"/>
                    <a:pt x="11382" y="313"/>
                  </a:cubicBezTo>
                  <a:cubicBezTo>
                    <a:pt x="11547" y="313"/>
                    <a:pt x="11636" y="406"/>
                    <a:pt x="11638" y="552"/>
                  </a:cubicBezTo>
                  <a:cubicBezTo>
                    <a:pt x="11641" y="1032"/>
                    <a:pt x="11641" y="1032"/>
                    <a:pt x="11641" y="1032"/>
                  </a:cubicBezTo>
                  <a:cubicBezTo>
                    <a:pt x="11613" y="1032"/>
                    <a:pt x="11613" y="1032"/>
                    <a:pt x="11613" y="1032"/>
                  </a:cubicBezTo>
                  <a:lnTo>
                    <a:pt x="11611" y="869"/>
                  </a:lnTo>
                  <a:close/>
                  <a:moveTo>
                    <a:pt x="11611" y="807"/>
                  </a:moveTo>
                  <a:cubicBezTo>
                    <a:pt x="11610" y="668"/>
                    <a:pt x="11610" y="668"/>
                    <a:pt x="11610" y="668"/>
                  </a:cubicBezTo>
                  <a:cubicBezTo>
                    <a:pt x="11343" y="668"/>
                    <a:pt x="11343" y="668"/>
                    <a:pt x="11343" y="668"/>
                  </a:cubicBezTo>
                  <a:cubicBezTo>
                    <a:pt x="11190" y="668"/>
                    <a:pt x="11104" y="725"/>
                    <a:pt x="11104" y="825"/>
                  </a:cubicBezTo>
                  <a:cubicBezTo>
                    <a:pt x="11104" y="930"/>
                    <a:pt x="11185" y="1004"/>
                    <a:pt x="11311" y="1004"/>
                  </a:cubicBezTo>
                  <a:cubicBezTo>
                    <a:pt x="11450" y="1004"/>
                    <a:pt x="11554" y="948"/>
                    <a:pt x="11611" y="807"/>
                  </a:cubicBezTo>
                  <a:close/>
                  <a:moveTo>
                    <a:pt x="12120" y="1032"/>
                  </a:moveTo>
                  <a:cubicBezTo>
                    <a:pt x="12120" y="0"/>
                    <a:pt x="12120" y="0"/>
                    <a:pt x="12120" y="0"/>
                  </a:cubicBezTo>
                  <a:cubicBezTo>
                    <a:pt x="12148" y="0"/>
                    <a:pt x="12148" y="0"/>
                    <a:pt x="12148" y="0"/>
                  </a:cubicBezTo>
                  <a:cubicBezTo>
                    <a:pt x="12148" y="1032"/>
                    <a:pt x="12148" y="1032"/>
                    <a:pt x="12148" y="1032"/>
                  </a:cubicBezTo>
                  <a:lnTo>
                    <a:pt x="12120" y="1032"/>
                  </a:lnTo>
                  <a:close/>
                  <a:moveTo>
                    <a:pt x="13231" y="1032"/>
                  </a:moveTo>
                  <a:cubicBezTo>
                    <a:pt x="13203" y="1032"/>
                    <a:pt x="13203" y="1032"/>
                    <a:pt x="13203" y="1032"/>
                  </a:cubicBezTo>
                  <a:cubicBezTo>
                    <a:pt x="13203" y="822"/>
                    <a:pt x="13203" y="822"/>
                    <a:pt x="13203" y="822"/>
                  </a:cubicBezTo>
                  <a:cubicBezTo>
                    <a:pt x="13159" y="954"/>
                    <a:pt x="13054" y="1029"/>
                    <a:pt x="12904" y="1032"/>
                  </a:cubicBezTo>
                  <a:cubicBezTo>
                    <a:pt x="12729" y="1032"/>
                    <a:pt x="12626" y="926"/>
                    <a:pt x="12626" y="748"/>
                  </a:cubicBezTo>
                  <a:cubicBezTo>
                    <a:pt x="12626" y="313"/>
                    <a:pt x="12626" y="313"/>
                    <a:pt x="12626" y="313"/>
                  </a:cubicBezTo>
                  <a:cubicBezTo>
                    <a:pt x="12654" y="313"/>
                    <a:pt x="12654" y="313"/>
                    <a:pt x="12654" y="313"/>
                  </a:cubicBezTo>
                  <a:cubicBezTo>
                    <a:pt x="12654" y="748"/>
                    <a:pt x="12654" y="748"/>
                    <a:pt x="12654" y="748"/>
                  </a:cubicBezTo>
                  <a:cubicBezTo>
                    <a:pt x="12654" y="910"/>
                    <a:pt x="12747" y="1004"/>
                    <a:pt x="12904" y="1004"/>
                  </a:cubicBezTo>
                  <a:cubicBezTo>
                    <a:pt x="13092" y="1000"/>
                    <a:pt x="13203" y="873"/>
                    <a:pt x="13203" y="665"/>
                  </a:cubicBezTo>
                  <a:cubicBezTo>
                    <a:pt x="13203" y="313"/>
                    <a:pt x="13203" y="313"/>
                    <a:pt x="13203" y="313"/>
                  </a:cubicBezTo>
                  <a:cubicBezTo>
                    <a:pt x="13231" y="313"/>
                    <a:pt x="13231" y="313"/>
                    <a:pt x="13231" y="313"/>
                  </a:cubicBezTo>
                  <a:lnTo>
                    <a:pt x="13231" y="1032"/>
                  </a:lnTo>
                  <a:close/>
                  <a:moveTo>
                    <a:pt x="14247" y="900"/>
                  </a:moveTo>
                  <a:cubicBezTo>
                    <a:pt x="14267" y="919"/>
                    <a:pt x="14267" y="919"/>
                    <a:pt x="14267" y="919"/>
                  </a:cubicBezTo>
                  <a:cubicBezTo>
                    <a:pt x="14201" y="990"/>
                    <a:pt x="14104" y="1032"/>
                    <a:pt x="13993" y="1032"/>
                  </a:cubicBezTo>
                  <a:cubicBezTo>
                    <a:pt x="13794" y="1032"/>
                    <a:pt x="13646" y="882"/>
                    <a:pt x="13646" y="672"/>
                  </a:cubicBezTo>
                  <a:cubicBezTo>
                    <a:pt x="13646" y="463"/>
                    <a:pt x="13794" y="313"/>
                    <a:pt x="13993" y="313"/>
                  </a:cubicBezTo>
                  <a:cubicBezTo>
                    <a:pt x="14193" y="313"/>
                    <a:pt x="14326" y="463"/>
                    <a:pt x="14326" y="672"/>
                  </a:cubicBezTo>
                  <a:cubicBezTo>
                    <a:pt x="13674" y="672"/>
                    <a:pt x="13674" y="672"/>
                    <a:pt x="13674" y="672"/>
                  </a:cubicBezTo>
                  <a:cubicBezTo>
                    <a:pt x="13674" y="868"/>
                    <a:pt x="13808" y="1004"/>
                    <a:pt x="13993" y="1004"/>
                  </a:cubicBezTo>
                  <a:cubicBezTo>
                    <a:pt x="14097" y="1004"/>
                    <a:pt x="14187" y="967"/>
                    <a:pt x="14247" y="900"/>
                  </a:cubicBezTo>
                  <a:close/>
                  <a:moveTo>
                    <a:pt x="13676" y="644"/>
                  </a:moveTo>
                  <a:cubicBezTo>
                    <a:pt x="14299" y="644"/>
                    <a:pt x="14299" y="644"/>
                    <a:pt x="14299" y="644"/>
                  </a:cubicBezTo>
                  <a:cubicBezTo>
                    <a:pt x="14286" y="465"/>
                    <a:pt x="14171" y="341"/>
                    <a:pt x="13993" y="341"/>
                  </a:cubicBezTo>
                  <a:cubicBezTo>
                    <a:pt x="13817" y="341"/>
                    <a:pt x="13688" y="465"/>
                    <a:pt x="13676" y="6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9907918" y="2922742"/>
              <a:ext cx="280426" cy="347416"/>
            </a:xfrm>
            <a:custGeom>
              <a:avLst/>
              <a:gdLst>
                <a:gd name="T0" fmla="*/ 0 w 4747"/>
                <a:gd name="T1" fmla="*/ 0 h 5881"/>
                <a:gd name="T2" fmla="*/ 371 w 4747"/>
                <a:gd name="T3" fmla="*/ 0 h 5881"/>
                <a:gd name="T4" fmla="*/ 371 w 4747"/>
                <a:gd name="T5" fmla="*/ 3763 h 5881"/>
                <a:gd name="T6" fmla="*/ 4175 w 4747"/>
                <a:gd name="T7" fmla="*/ 0 h 5881"/>
                <a:gd name="T8" fmla="*/ 4671 w 4747"/>
                <a:gd name="T9" fmla="*/ 0 h 5881"/>
                <a:gd name="T10" fmla="*/ 2138 w 4747"/>
                <a:gd name="T11" fmla="*/ 2553 h 5881"/>
                <a:gd name="T12" fmla="*/ 4747 w 4747"/>
                <a:gd name="T13" fmla="*/ 5881 h 5881"/>
                <a:gd name="T14" fmla="*/ 4286 w 4747"/>
                <a:gd name="T15" fmla="*/ 5881 h 5881"/>
                <a:gd name="T16" fmla="*/ 1845 w 4747"/>
                <a:gd name="T17" fmla="*/ 2808 h 5881"/>
                <a:gd name="T18" fmla="*/ 371 w 4747"/>
                <a:gd name="T19" fmla="*/ 4278 h 5881"/>
                <a:gd name="T20" fmla="*/ 371 w 4747"/>
                <a:gd name="T21" fmla="*/ 5855 h 5881"/>
                <a:gd name="T22" fmla="*/ 0 w 4747"/>
                <a:gd name="T23" fmla="*/ 5855 h 5881"/>
                <a:gd name="T24" fmla="*/ 0 w 4747"/>
                <a:gd name="T25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47" h="5881">
                  <a:moveTo>
                    <a:pt x="0" y="0"/>
                  </a:moveTo>
                  <a:lnTo>
                    <a:pt x="371" y="0"/>
                  </a:lnTo>
                  <a:lnTo>
                    <a:pt x="371" y="3763"/>
                  </a:lnTo>
                  <a:lnTo>
                    <a:pt x="4175" y="0"/>
                  </a:lnTo>
                  <a:lnTo>
                    <a:pt x="4671" y="0"/>
                  </a:lnTo>
                  <a:lnTo>
                    <a:pt x="2138" y="2553"/>
                  </a:lnTo>
                  <a:lnTo>
                    <a:pt x="4747" y="5881"/>
                  </a:lnTo>
                  <a:lnTo>
                    <a:pt x="4286" y="5881"/>
                  </a:lnTo>
                  <a:lnTo>
                    <a:pt x="1845" y="2808"/>
                  </a:lnTo>
                  <a:lnTo>
                    <a:pt x="371" y="4278"/>
                  </a:lnTo>
                  <a:lnTo>
                    <a:pt x="371" y="5855"/>
                  </a:lnTo>
                  <a:lnTo>
                    <a:pt x="0" y="5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64" name="Rectangle 7"/>
            <p:cNvSpPr>
              <a:spLocks noChangeArrowheads="1"/>
            </p:cNvSpPr>
            <p:nvPr/>
          </p:nvSpPr>
          <p:spPr bwMode="auto">
            <a:xfrm>
              <a:off x="10253916" y="2922742"/>
              <a:ext cx="247462" cy="206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68" name="Rectangle 8"/>
            <p:cNvSpPr>
              <a:spLocks noChangeArrowheads="1"/>
            </p:cNvSpPr>
            <p:nvPr/>
          </p:nvSpPr>
          <p:spPr bwMode="auto">
            <a:xfrm>
              <a:off x="10253916" y="3086083"/>
              <a:ext cx="247462" cy="206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70" name="Rectangle 9"/>
            <p:cNvSpPr>
              <a:spLocks noChangeArrowheads="1"/>
            </p:cNvSpPr>
            <p:nvPr/>
          </p:nvSpPr>
          <p:spPr bwMode="auto">
            <a:xfrm>
              <a:off x="10253916" y="3249600"/>
              <a:ext cx="247462" cy="2055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71" name="Freeform 10"/>
            <p:cNvSpPr>
              <a:spLocks/>
            </p:cNvSpPr>
            <p:nvPr/>
          </p:nvSpPr>
          <p:spPr bwMode="auto">
            <a:xfrm>
              <a:off x="10571500" y="2922742"/>
              <a:ext cx="316816" cy="347416"/>
            </a:xfrm>
            <a:custGeom>
              <a:avLst/>
              <a:gdLst>
                <a:gd name="T0" fmla="*/ 0 w 5363"/>
                <a:gd name="T1" fmla="*/ 0 h 5881"/>
                <a:gd name="T2" fmla="*/ 451 w 5363"/>
                <a:gd name="T3" fmla="*/ 0 h 5881"/>
                <a:gd name="T4" fmla="*/ 2703 w 5363"/>
                <a:gd name="T5" fmla="*/ 3115 h 5881"/>
                <a:gd name="T6" fmla="*/ 4916 w 5363"/>
                <a:gd name="T7" fmla="*/ 0 h 5881"/>
                <a:gd name="T8" fmla="*/ 5363 w 5363"/>
                <a:gd name="T9" fmla="*/ 0 h 5881"/>
                <a:gd name="T10" fmla="*/ 2887 w 5363"/>
                <a:gd name="T11" fmla="*/ 3496 h 5881"/>
                <a:gd name="T12" fmla="*/ 2887 w 5363"/>
                <a:gd name="T13" fmla="*/ 5881 h 5881"/>
                <a:gd name="T14" fmla="*/ 2502 w 5363"/>
                <a:gd name="T15" fmla="*/ 5881 h 5881"/>
                <a:gd name="T16" fmla="*/ 2502 w 5363"/>
                <a:gd name="T17" fmla="*/ 3496 h 5881"/>
                <a:gd name="T18" fmla="*/ 0 w 5363"/>
                <a:gd name="T19" fmla="*/ 0 h 5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63" h="5881">
                  <a:moveTo>
                    <a:pt x="0" y="0"/>
                  </a:moveTo>
                  <a:lnTo>
                    <a:pt x="451" y="0"/>
                  </a:lnTo>
                  <a:lnTo>
                    <a:pt x="2703" y="3115"/>
                  </a:lnTo>
                  <a:lnTo>
                    <a:pt x="4916" y="0"/>
                  </a:lnTo>
                  <a:lnTo>
                    <a:pt x="5363" y="0"/>
                  </a:lnTo>
                  <a:lnTo>
                    <a:pt x="2887" y="3496"/>
                  </a:lnTo>
                  <a:lnTo>
                    <a:pt x="2887" y="5881"/>
                  </a:lnTo>
                  <a:lnTo>
                    <a:pt x="2502" y="5881"/>
                  </a:lnTo>
                  <a:lnTo>
                    <a:pt x="2502" y="3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72" name="Freeform 11"/>
            <p:cNvSpPr>
              <a:spLocks/>
            </p:cNvSpPr>
            <p:nvPr/>
          </p:nvSpPr>
          <p:spPr bwMode="auto">
            <a:xfrm>
              <a:off x="10957669" y="2917543"/>
              <a:ext cx="278595" cy="352615"/>
            </a:xfrm>
            <a:custGeom>
              <a:avLst/>
              <a:gdLst>
                <a:gd name="T0" fmla="*/ 0 w 1996"/>
                <a:gd name="T1" fmla="*/ 1 h 2525"/>
                <a:gd name="T2" fmla="*/ 591 w 1996"/>
                <a:gd name="T3" fmla="*/ 1 h 2525"/>
                <a:gd name="T4" fmla="*/ 1297 w 1996"/>
                <a:gd name="T5" fmla="*/ 32 h 2525"/>
                <a:gd name="T6" fmla="*/ 1926 w 1996"/>
                <a:gd name="T7" fmla="*/ 736 h 2525"/>
                <a:gd name="T8" fmla="*/ 1188 w 1996"/>
                <a:gd name="T9" fmla="*/ 1466 h 2525"/>
                <a:gd name="T10" fmla="*/ 1996 w 1996"/>
                <a:gd name="T11" fmla="*/ 2525 h 2525"/>
                <a:gd name="T12" fmla="*/ 1792 w 1996"/>
                <a:gd name="T13" fmla="*/ 2525 h 2525"/>
                <a:gd name="T14" fmla="*/ 994 w 1996"/>
                <a:gd name="T15" fmla="*/ 1466 h 2525"/>
                <a:gd name="T16" fmla="*/ 994 w 1996"/>
                <a:gd name="T17" fmla="*/ 1338 h 2525"/>
                <a:gd name="T18" fmla="*/ 1771 w 1996"/>
                <a:gd name="T19" fmla="*/ 775 h 2525"/>
                <a:gd name="T20" fmla="*/ 924 w 1996"/>
                <a:gd name="T21" fmla="*/ 158 h 2525"/>
                <a:gd name="T22" fmla="*/ 163 w 1996"/>
                <a:gd name="T23" fmla="*/ 158 h 2525"/>
                <a:gd name="T24" fmla="*/ 163 w 1996"/>
                <a:gd name="T25" fmla="*/ 2525 h 2525"/>
                <a:gd name="T26" fmla="*/ 0 w 1996"/>
                <a:gd name="T27" fmla="*/ 2525 h 2525"/>
                <a:gd name="T28" fmla="*/ 0 w 1996"/>
                <a:gd name="T29" fmla="*/ 1 h 2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6" h="2525">
                  <a:moveTo>
                    <a:pt x="0" y="1"/>
                  </a:moveTo>
                  <a:cubicBezTo>
                    <a:pt x="0" y="1"/>
                    <a:pt x="524" y="2"/>
                    <a:pt x="591" y="1"/>
                  </a:cubicBezTo>
                  <a:cubicBezTo>
                    <a:pt x="658" y="0"/>
                    <a:pt x="1133" y="5"/>
                    <a:pt x="1297" y="32"/>
                  </a:cubicBezTo>
                  <a:cubicBezTo>
                    <a:pt x="1615" y="84"/>
                    <a:pt x="1910" y="317"/>
                    <a:pt x="1926" y="736"/>
                  </a:cubicBezTo>
                  <a:cubicBezTo>
                    <a:pt x="1952" y="1435"/>
                    <a:pt x="1188" y="1466"/>
                    <a:pt x="1188" y="1466"/>
                  </a:cubicBezTo>
                  <a:cubicBezTo>
                    <a:pt x="1996" y="2525"/>
                    <a:pt x="1996" y="2525"/>
                    <a:pt x="1996" y="2525"/>
                  </a:cubicBezTo>
                  <a:cubicBezTo>
                    <a:pt x="1792" y="2525"/>
                    <a:pt x="1792" y="2525"/>
                    <a:pt x="1792" y="2525"/>
                  </a:cubicBezTo>
                  <a:cubicBezTo>
                    <a:pt x="994" y="1466"/>
                    <a:pt x="994" y="1466"/>
                    <a:pt x="994" y="1466"/>
                  </a:cubicBezTo>
                  <a:cubicBezTo>
                    <a:pt x="994" y="1338"/>
                    <a:pt x="994" y="1338"/>
                    <a:pt x="994" y="1338"/>
                  </a:cubicBezTo>
                  <a:cubicBezTo>
                    <a:pt x="994" y="1338"/>
                    <a:pt x="1771" y="1355"/>
                    <a:pt x="1771" y="775"/>
                  </a:cubicBezTo>
                  <a:cubicBezTo>
                    <a:pt x="1771" y="111"/>
                    <a:pt x="986" y="161"/>
                    <a:pt x="924" y="158"/>
                  </a:cubicBezTo>
                  <a:cubicBezTo>
                    <a:pt x="872" y="155"/>
                    <a:pt x="163" y="158"/>
                    <a:pt x="163" y="158"/>
                  </a:cubicBezTo>
                  <a:cubicBezTo>
                    <a:pt x="163" y="2525"/>
                    <a:pt x="163" y="2525"/>
                    <a:pt x="163" y="2525"/>
                  </a:cubicBezTo>
                  <a:cubicBezTo>
                    <a:pt x="0" y="2525"/>
                    <a:pt x="0" y="2525"/>
                    <a:pt x="0" y="25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73" name="Freeform 12"/>
            <p:cNvSpPr>
              <a:spLocks/>
            </p:cNvSpPr>
            <p:nvPr/>
          </p:nvSpPr>
          <p:spPr bwMode="auto">
            <a:xfrm>
              <a:off x="11305676" y="2922742"/>
              <a:ext cx="296849" cy="348775"/>
            </a:xfrm>
            <a:custGeom>
              <a:avLst/>
              <a:gdLst>
                <a:gd name="T0" fmla="*/ 0 w 2127"/>
                <a:gd name="T1" fmla="*/ 0 h 2498"/>
                <a:gd name="T2" fmla="*/ 155 w 2127"/>
                <a:gd name="T3" fmla="*/ 0 h 2498"/>
                <a:gd name="T4" fmla="*/ 155 w 2127"/>
                <a:gd name="T5" fmla="*/ 1375 h 2498"/>
                <a:gd name="T6" fmla="*/ 1017 w 2127"/>
                <a:gd name="T7" fmla="*/ 2345 h 2498"/>
                <a:gd name="T8" fmla="*/ 1874 w 2127"/>
                <a:gd name="T9" fmla="*/ 1428 h 2498"/>
                <a:gd name="T10" fmla="*/ 1863 w 2127"/>
                <a:gd name="T11" fmla="*/ 0 h 2498"/>
                <a:gd name="T12" fmla="*/ 2034 w 2127"/>
                <a:gd name="T13" fmla="*/ 0 h 2498"/>
                <a:gd name="T14" fmla="*/ 2034 w 2127"/>
                <a:gd name="T15" fmla="*/ 1289 h 2498"/>
                <a:gd name="T16" fmla="*/ 1017 w 2127"/>
                <a:gd name="T17" fmla="*/ 2498 h 2498"/>
                <a:gd name="T18" fmla="*/ 0 w 2127"/>
                <a:gd name="T19" fmla="*/ 1239 h 2498"/>
                <a:gd name="T20" fmla="*/ 0 w 2127"/>
                <a:gd name="T21" fmla="*/ 0 h 2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7" h="2498">
                  <a:moveTo>
                    <a:pt x="0" y="0"/>
                  </a:moveTo>
                  <a:cubicBezTo>
                    <a:pt x="155" y="0"/>
                    <a:pt x="155" y="0"/>
                    <a:pt x="155" y="0"/>
                  </a:cubicBezTo>
                  <a:cubicBezTo>
                    <a:pt x="155" y="1375"/>
                    <a:pt x="155" y="1375"/>
                    <a:pt x="155" y="1375"/>
                  </a:cubicBezTo>
                  <a:cubicBezTo>
                    <a:pt x="155" y="1701"/>
                    <a:pt x="230" y="2345"/>
                    <a:pt x="1017" y="2345"/>
                  </a:cubicBezTo>
                  <a:cubicBezTo>
                    <a:pt x="1801" y="2345"/>
                    <a:pt x="1874" y="1790"/>
                    <a:pt x="1874" y="1428"/>
                  </a:cubicBezTo>
                  <a:cubicBezTo>
                    <a:pt x="1874" y="1234"/>
                    <a:pt x="1863" y="0"/>
                    <a:pt x="1863" y="0"/>
                  </a:cubicBezTo>
                  <a:cubicBezTo>
                    <a:pt x="2034" y="0"/>
                    <a:pt x="2034" y="0"/>
                    <a:pt x="2034" y="0"/>
                  </a:cubicBezTo>
                  <a:cubicBezTo>
                    <a:pt x="2034" y="1289"/>
                    <a:pt x="2034" y="1289"/>
                    <a:pt x="2034" y="1289"/>
                  </a:cubicBezTo>
                  <a:cubicBezTo>
                    <a:pt x="2034" y="1605"/>
                    <a:pt x="2127" y="2498"/>
                    <a:pt x="1017" y="2498"/>
                  </a:cubicBezTo>
                  <a:cubicBezTo>
                    <a:pt x="0" y="2498"/>
                    <a:pt x="0" y="1662"/>
                    <a:pt x="0" y="1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80" name="Freeform 13"/>
            <p:cNvSpPr>
              <a:spLocks/>
            </p:cNvSpPr>
            <p:nvPr/>
          </p:nvSpPr>
          <p:spPr bwMode="auto">
            <a:xfrm>
              <a:off x="11661185" y="2909214"/>
              <a:ext cx="265480" cy="396271"/>
            </a:xfrm>
            <a:custGeom>
              <a:avLst/>
              <a:gdLst>
                <a:gd name="T0" fmla="*/ 0 w 1902"/>
                <a:gd name="T1" fmla="*/ 2186 h 2838"/>
                <a:gd name="T2" fmla="*/ 93 w 1902"/>
                <a:gd name="T3" fmla="*/ 2054 h 2838"/>
                <a:gd name="T4" fmla="*/ 986 w 1902"/>
                <a:gd name="T5" fmla="*/ 2435 h 2838"/>
                <a:gd name="T6" fmla="*/ 1677 w 1902"/>
                <a:gd name="T7" fmla="*/ 1876 h 2838"/>
                <a:gd name="T8" fmla="*/ 745 w 1902"/>
                <a:gd name="T9" fmla="*/ 1362 h 2838"/>
                <a:gd name="T10" fmla="*/ 112 w 1902"/>
                <a:gd name="T11" fmla="*/ 602 h 2838"/>
                <a:gd name="T12" fmla="*/ 427 w 1902"/>
                <a:gd name="T13" fmla="*/ 214 h 2838"/>
                <a:gd name="T14" fmla="*/ 1762 w 1902"/>
                <a:gd name="T15" fmla="*/ 395 h 2838"/>
                <a:gd name="T16" fmla="*/ 1677 w 1902"/>
                <a:gd name="T17" fmla="*/ 532 h 2838"/>
                <a:gd name="T18" fmla="*/ 916 w 1902"/>
                <a:gd name="T19" fmla="*/ 245 h 2838"/>
                <a:gd name="T20" fmla="*/ 264 w 1902"/>
                <a:gd name="T21" fmla="*/ 819 h 2838"/>
                <a:gd name="T22" fmla="*/ 989 w 1902"/>
                <a:gd name="T23" fmla="*/ 1262 h 2838"/>
                <a:gd name="T24" fmla="*/ 1825 w 1902"/>
                <a:gd name="T25" fmla="*/ 2054 h 2838"/>
                <a:gd name="T26" fmla="*/ 0 w 1902"/>
                <a:gd name="T27" fmla="*/ 2186 h 2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2" h="2838">
                  <a:moveTo>
                    <a:pt x="0" y="2186"/>
                  </a:moveTo>
                  <a:cubicBezTo>
                    <a:pt x="93" y="2054"/>
                    <a:pt x="93" y="2054"/>
                    <a:pt x="93" y="2054"/>
                  </a:cubicBezTo>
                  <a:cubicBezTo>
                    <a:pt x="93" y="2054"/>
                    <a:pt x="396" y="2435"/>
                    <a:pt x="986" y="2435"/>
                  </a:cubicBezTo>
                  <a:cubicBezTo>
                    <a:pt x="1576" y="2435"/>
                    <a:pt x="1690" y="2116"/>
                    <a:pt x="1677" y="1876"/>
                  </a:cubicBezTo>
                  <a:cubicBezTo>
                    <a:pt x="1662" y="1596"/>
                    <a:pt x="1469" y="1516"/>
                    <a:pt x="745" y="1362"/>
                  </a:cubicBezTo>
                  <a:cubicBezTo>
                    <a:pt x="132" y="1231"/>
                    <a:pt x="49" y="894"/>
                    <a:pt x="112" y="602"/>
                  </a:cubicBezTo>
                  <a:cubicBezTo>
                    <a:pt x="138" y="480"/>
                    <a:pt x="233" y="318"/>
                    <a:pt x="427" y="214"/>
                  </a:cubicBezTo>
                  <a:cubicBezTo>
                    <a:pt x="749" y="39"/>
                    <a:pt x="1282" y="0"/>
                    <a:pt x="1762" y="395"/>
                  </a:cubicBezTo>
                  <a:cubicBezTo>
                    <a:pt x="1677" y="532"/>
                    <a:pt x="1677" y="532"/>
                    <a:pt x="1677" y="532"/>
                  </a:cubicBezTo>
                  <a:cubicBezTo>
                    <a:pt x="1677" y="532"/>
                    <a:pt x="1366" y="237"/>
                    <a:pt x="916" y="245"/>
                  </a:cubicBezTo>
                  <a:cubicBezTo>
                    <a:pt x="466" y="253"/>
                    <a:pt x="213" y="493"/>
                    <a:pt x="264" y="819"/>
                  </a:cubicBezTo>
                  <a:cubicBezTo>
                    <a:pt x="303" y="1068"/>
                    <a:pt x="452" y="1123"/>
                    <a:pt x="989" y="1262"/>
                  </a:cubicBezTo>
                  <a:cubicBezTo>
                    <a:pt x="1570" y="1413"/>
                    <a:pt x="1902" y="1487"/>
                    <a:pt x="1825" y="2054"/>
                  </a:cubicBezTo>
                  <a:cubicBezTo>
                    <a:pt x="1741" y="2665"/>
                    <a:pt x="652" y="2838"/>
                    <a:pt x="0" y="21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602879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+ visuel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26" name="Espace réservé pour une image  77"/>
          <p:cNvSpPr>
            <a:spLocks noGrp="1"/>
          </p:cNvSpPr>
          <p:nvPr>
            <p:ph type="pic" sz="quarter" idx="11" hasCustomPrompt="1"/>
          </p:nvPr>
        </p:nvSpPr>
        <p:spPr>
          <a:xfrm>
            <a:off x="719138" y="333374"/>
            <a:ext cx="3865562" cy="1273617"/>
          </a:xfrm>
        </p:spPr>
        <p:txBody>
          <a:bodyPr wrap="square" lIns="0" tIns="68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 pour insérer un logo</a:t>
            </a:r>
            <a:endParaRPr lang="fr-FR" dirty="0"/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0" y="1913328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29" name="Rectangle 28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3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4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5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9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583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+ visuel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26" name="Espace réservé pour une image  77"/>
          <p:cNvSpPr>
            <a:spLocks noGrp="1"/>
          </p:cNvSpPr>
          <p:nvPr>
            <p:ph type="pic" sz="quarter" idx="11" hasCustomPrompt="1"/>
          </p:nvPr>
        </p:nvSpPr>
        <p:spPr>
          <a:xfrm>
            <a:off x="719138" y="333374"/>
            <a:ext cx="3865562" cy="1273617"/>
          </a:xfrm>
        </p:spPr>
        <p:txBody>
          <a:bodyPr wrap="square" lIns="0" tIns="68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 pour insérer un logo</a:t>
            </a:r>
            <a:endParaRPr lang="fr-FR" dirty="0"/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0" y="1913328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29" name="Rectangle 28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3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4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7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9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53764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résentation + visuels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re 73"/>
          <p:cNvSpPr>
            <a:spLocks noGrp="1"/>
          </p:cNvSpPr>
          <p:nvPr>
            <p:ph type="title" hasCustomPrompt="1"/>
          </p:nvPr>
        </p:nvSpPr>
        <p:spPr>
          <a:xfrm>
            <a:off x="719400" y="1746048"/>
            <a:ext cx="7795950" cy="768552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fr-FR" dirty="0" smtClean="0"/>
              <a:t>TITRE Segoe UI 28 pts capitales</a:t>
            </a:r>
            <a:br>
              <a:rPr lang="fr-FR" dirty="0" smtClean="0"/>
            </a:br>
            <a:r>
              <a:rPr lang="fr-FR" dirty="0" smtClean="0"/>
              <a:t>sur deux lignes maximum</a:t>
            </a:r>
            <a:endParaRPr lang="fr-FR" dirty="0"/>
          </a:p>
        </p:txBody>
      </p:sp>
      <p:sp>
        <p:nvSpPr>
          <p:cNvPr id="76" name="Espace réservé du texte 75"/>
          <p:cNvSpPr>
            <a:spLocks noGrp="1"/>
          </p:cNvSpPr>
          <p:nvPr>
            <p:ph type="body" sz="quarter" idx="10" hasCustomPrompt="1"/>
          </p:nvPr>
        </p:nvSpPr>
        <p:spPr>
          <a:xfrm>
            <a:off x="719400" y="2636389"/>
            <a:ext cx="7795949" cy="30777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Sous-titre Segoe UI 20 pts bas de casse</a:t>
            </a:r>
          </a:p>
        </p:txBody>
      </p:sp>
      <p:sp>
        <p:nvSpPr>
          <p:cNvPr id="26" name="Espace réservé pour une image  77"/>
          <p:cNvSpPr>
            <a:spLocks noGrp="1"/>
          </p:cNvSpPr>
          <p:nvPr>
            <p:ph type="pic" sz="quarter" idx="11" hasCustomPrompt="1"/>
          </p:nvPr>
        </p:nvSpPr>
        <p:spPr>
          <a:xfrm>
            <a:off x="719138" y="333374"/>
            <a:ext cx="3865562" cy="1273617"/>
          </a:xfrm>
        </p:spPr>
        <p:txBody>
          <a:bodyPr wrap="square" lIns="0" tIns="684000" r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0" i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fr-FR" dirty="0" smtClean="0"/>
              <a:t>Cliquer sur l’icône ci-dessus pour insérer un logo</a:t>
            </a:r>
            <a:endParaRPr lang="fr-FR" dirty="0"/>
          </a:p>
        </p:txBody>
      </p:sp>
      <p:grpSp>
        <p:nvGrpSpPr>
          <p:cNvPr id="28" name="Groupe 27"/>
          <p:cNvGrpSpPr/>
          <p:nvPr userDrawn="1"/>
        </p:nvGrpSpPr>
        <p:grpSpPr>
          <a:xfrm>
            <a:off x="0" y="1913328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29" name="Rectangle 28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8" name="ZoneTexte 47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75" name="Ellipse 74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7" name="Ellipse 76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78" name="Connecteur droit 77"/>
          <p:cNvCxnSpPr>
            <a:endCxn id="75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78"/>
          <p:cNvCxnSpPr>
            <a:stCxn id="75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e libre 10"/>
          <p:cNvSpPr txBox="1">
            <a:spLocks/>
          </p:cNvSpPr>
          <p:nvPr userDrawn="1"/>
        </p:nvSpPr>
        <p:spPr>
          <a:xfrm>
            <a:off x="9565142" y="638791"/>
            <a:ext cx="2626858" cy="5255885"/>
          </a:xfrm>
          <a:custGeom>
            <a:avLst/>
            <a:gdLst>
              <a:gd name="connsiteX0" fmla="*/ 2626858 w 2626858"/>
              <a:gd name="connsiteY0" fmla="*/ 0 h 5255885"/>
              <a:gd name="connsiteX1" fmla="*/ 2626858 w 2626858"/>
              <a:gd name="connsiteY1" fmla="*/ 5255885 h 5255885"/>
              <a:gd name="connsiteX2" fmla="*/ 2359302 w 2626858"/>
              <a:gd name="connsiteY2" fmla="*/ 5242374 h 5255885"/>
              <a:gd name="connsiteX3" fmla="*/ 0 w 2626858"/>
              <a:gd name="connsiteY3" fmla="*/ 2627942 h 5255885"/>
              <a:gd name="connsiteX4" fmla="*/ 2359302 w 2626858"/>
              <a:gd name="connsiteY4" fmla="*/ 13510 h 525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8" h="5255885">
                <a:moveTo>
                  <a:pt x="2626858" y="0"/>
                </a:moveTo>
                <a:lnTo>
                  <a:pt x="2626858" y="5255885"/>
                </a:lnTo>
                <a:lnTo>
                  <a:pt x="2359302" y="5242374"/>
                </a:lnTo>
                <a:cubicBezTo>
                  <a:pt x="1034118" y="5107794"/>
                  <a:pt x="0" y="3988633"/>
                  <a:pt x="0" y="2627942"/>
                </a:cubicBezTo>
                <a:cubicBezTo>
                  <a:pt x="0" y="1267251"/>
                  <a:pt x="1034118" y="148090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3" name="Forme libre 11"/>
          <p:cNvSpPr txBox="1">
            <a:spLocks/>
          </p:cNvSpPr>
          <p:nvPr userDrawn="1"/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4" name="Forme libre 12"/>
          <p:cNvSpPr txBox="1">
            <a:spLocks/>
          </p:cNvSpPr>
          <p:nvPr userDrawn="1"/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7" name="Forme libre 13"/>
          <p:cNvSpPr txBox="1">
            <a:spLocks/>
          </p:cNvSpPr>
          <p:nvPr userDrawn="1"/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9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40004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ce réservé du texte 34"/>
          <p:cNvSpPr>
            <a:spLocks noGrp="1"/>
          </p:cNvSpPr>
          <p:nvPr>
            <p:ph type="body" sz="quarter" idx="14" hasCustomPrompt="1"/>
          </p:nvPr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en-GB" dirty="0"/>
          </a:p>
        </p:txBody>
      </p:sp>
      <p:sp>
        <p:nvSpPr>
          <p:cNvPr id="34" name="Espace réservé du texte 33"/>
          <p:cNvSpPr>
            <a:spLocks noGrp="1"/>
          </p:cNvSpPr>
          <p:nvPr>
            <p:ph type="body" sz="quarter" idx="13" hasCustomPrompt="1"/>
          </p:nvPr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6" name="Espace réservé du texte 35"/>
          <p:cNvSpPr>
            <a:spLocks noGrp="1"/>
          </p:cNvSpPr>
          <p:nvPr>
            <p:ph type="body" sz="quarter" idx="15" hasCustomPrompt="1"/>
          </p:nvPr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19400" y="627004"/>
            <a:ext cx="9252000" cy="321627"/>
          </a:xfrm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50" name="ZoneTexte 49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60" name="Ellipse 59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1" name="Ellipse 60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62" name="Connecteur droit 61"/>
          <p:cNvCxnSpPr>
            <a:endCxn id="60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60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e 63"/>
          <p:cNvGrpSpPr/>
          <p:nvPr userDrawn="1"/>
        </p:nvGrpSpPr>
        <p:grpSpPr>
          <a:xfrm>
            <a:off x="0" y="442690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7" name="Rectangle 66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8" name="Rectangle 67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9" name="Freeform 28"/>
          <p:cNvSpPr>
            <a:spLocks noGrp="1"/>
          </p:cNvSpPr>
          <p:nvPr>
            <p:ph type="body" sz="quarter" idx="17" hasCustomPrompt="1"/>
          </p:nvPr>
        </p:nvSpPr>
        <p:spPr>
          <a:xfrm>
            <a:off x="9565142" y="638849"/>
            <a:ext cx="2626859" cy="5255771"/>
          </a:xfrm>
          <a:custGeom>
            <a:avLst/>
            <a:gdLst>
              <a:gd name="connsiteX0" fmla="*/ 2626859 w 2626859"/>
              <a:gd name="connsiteY0" fmla="*/ 0 h 5255771"/>
              <a:gd name="connsiteX1" fmla="*/ 2626859 w 2626859"/>
              <a:gd name="connsiteY1" fmla="*/ 5255771 h 5255771"/>
              <a:gd name="connsiteX2" fmla="*/ 2359302 w 2626859"/>
              <a:gd name="connsiteY2" fmla="*/ 5242260 h 5255771"/>
              <a:gd name="connsiteX3" fmla="*/ 0 w 2626859"/>
              <a:gd name="connsiteY3" fmla="*/ 2627885 h 5255771"/>
              <a:gd name="connsiteX4" fmla="*/ 2359302 w 2626859"/>
              <a:gd name="connsiteY4" fmla="*/ 13510 h 525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9" h="5255771">
                <a:moveTo>
                  <a:pt x="2626859" y="0"/>
                </a:moveTo>
                <a:lnTo>
                  <a:pt x="2626859" y="5255771"/>
                </a:lnTo>
                <a:lnTo>
                  <a:pt x="2359302" y="5242260"/>
                </a:lnTo>
                <a:cubicBezTo>
                  <a:pt x="1034118" y="5107684"/>
                  <a:pt x="0" y="3988547"/>
                  <a:pt x="0" y="2627885"/>
                </a:cubicBezTo>
                <a:cubicBezTo>
                  <a:pt x="0" y="1267223"/>
                  <a:pt x="1034118" y="148087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7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13542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ce réservé du texte 34"/>
          <p:cNvSpPr>
            <a:spLocks noGrp="1"/>
          </p:cNvSpPr>
          <p:nvPr>
            <p:ph type="body" sz="quarter" idx="14" hasCustomPrompt="1"/>
          </p:nvPr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en-GB" dirty="0"/>
          </a:p>
        </p:txBody>
      </p:sp>
      <p:sp>
        <p:nvSpPr>
          <p:cNvPr id="34" name="Espace réservé du texte 33"/>
          <p:cNvSpPr>
            <a:spLocks noGrp="1"/>
          </p:cNvSpPr>
          <p:nvPr>
            <p:ph type="body" sz="quarter" idx="13" hasCustomPrompt="1"/>
          </p:nvPr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6" name="Espace réservé du texte 35"/>
          <p:cNvSpPr>
            <a:spLocks noGrp="1"/>
          </p:cNvSpPr>
          <p:nvPr>
            <p:ph type="body" sz="quarter" idx="15" hasCustomPrompt="1"/>
          </p:nvPr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19400" y="627004"/>
            <a:ext cx="9252000" cy="321627"/>
          </a:xfrm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50" name="ZoneTexte 49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60" name="Ellipse 59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1" name="Ellipse 60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62" name="Connecteur droit 61"/>
          <p:cNvCxnSpPr>
            <a:endCxn id="60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60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e 63"/>
          <p:cNvGrpSpPr/>
          <p:nvPr userDrawn="1"/>
        </p:nvGrpSpPr>
        <p:grpSpPr>
          <a:xfrm>
            <a:off x="0" y="442690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7" name="Rectangle 66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8" name="Rectangle 67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719400" y="407980"/>
            <a:ext cx="9252000" cy="158750"/>
          </a:xfrm>
          <a:prstGeom prst="rect">
            <a:avLst/>
          </a:prstGeom>
        </p:spPr>
        <p:txBody>
          <a:bodyPr/>
          <a:lstStyle/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Titre de la partie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9" name="Freeform 28"/>
          <p:cNvSpPr>
            <a:spLocks noGrp="1"/>
          </p:cNvSpPr>
          <p:nvPr>
            <p:ph type="body" sz="quarter" idx="17" hasCustomPrompt="1"/>
          </p:nvPr>
        </p:nvSpPr>
        <p:spPr>
          <a:xfrm>
            <a:off x="9565142" y="638849"/>
            <a:ext cx="2626859" cy="5255771"/>
          </a:xfrm>
          <a:custGeom>
            <a:avLst/>
            <a:gdLst>
              <a:gd name="connsiteX0" fmla="*/ 2626859 w 2626859"/>
              <a:gd name="connsiteY0" fmla="*/ 0 h 5255771"/>
              <a:gd name="connsiteX1" fmla="*/ 2626859 w 2626859"/>
              <a:gd name="connsiteY1" fmla="*/ 5255771 h 5255771"/>
              <a:gd name="connsiteX2" fmla="*/ 2359302 w 2626859"/>
              <a:gd name="connsiteY2" fmla="*/ 5242260 h 5255771"/>
              <a:gd name="connsiteX3" fmla="*/ 0 w 2626859"/>
              <a:gd name="connsiteY3" fmla="*/ 2627885 h 5255771"/>
              <a:gd name="connsiteX4" fmla="*/ 2359302 w 2626859"/>
              <a:gd name="connsiteY4" fmla="*/ 13510 h 525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9" h="5255771">
                <a:moveTo>
                  <a:pt x="2626859" y="0"/>
                </a:moveTo>
                <a:lnTo>
                  <a:pt x="2626859" y="5255771"/>
                </a:lnTo>
                <a:lnTo>
                  <a:pt x="2359302" y="5242260"/>
                </a:lnTo>
                <a:cubicBezTo>
                  <a:pt x="1034118" y="5107684"/>
                  <a:pt x="0" y="3988547"/>
                  <a:pt x="0" y="2627885"/>
                </a:cubicBezTo>
                <a:cubicBezTo>
                  <a:pt x="0" y="1267223"/>
                  <a:pt x="1034118" y="148087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8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64354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space réservé du texte 34"/>
          <p:cNvSpPr>
            <a:spLocks noGrp="1"/>
          </p:cNvSpPr>
          <p:nvPr>
            <p:ph type="body" sz="quarter" idx="14" hasCustomPrompt="1"/>
          </p:nvPr>
        </p:nvSpPr>
        <p:spPr>
          <a:xfrm>
            <a:off x="9319200" y="393932"/>
            <a:ext cx="2872800" cy="5745600"/>
          </a:xfrm>
          <a:custGeom>
            <a:avLst/>
            <a:gdLst>
              <a:gd name="connsiteX0" fmla="*/ 2872800 w 2872800"/>
              <a:gd name="connsiteY0" fmla="*/ 0 h 5745600"/>
              <a:gd name="connsiteX1" fmla="*/ 2872800 w 2872800"/>
              <a:gd name="connsiteY1" fmla="*/ 84183 h 5745600"/>
              <a:gd name="connsiteX2" fmla="*/ 84183 w 2872800"/>
              <a:gd name="connsiteY2" fmla="*/ 2872800 h 5745600"/>
              <a:gd name="connsiteX3" fmla="*/ 2872800 w 2872800"/>
              <a:gd name="connsiteY3" fmla="*/ 5661417 h 5745600"/>
              <a:gd name="connsiteX4" fmla="*/ 2872800 w 2872800"/>
              <a:gd name="connsiteY4" fmla="*/ 5745600 h 5745600"/>
              <a:gd name="connsiteX5" fmla="*/ 0 w 2872800"/>
              <a:gd name="connsiteY5" fmla="*/ 2872800 h 5745600"/>
              <a:gd name="connsiteX6" fmla="*/ 2018517 w 2872800"/>
              <a:gd name="connsiteY6" fmla="*/ 129155 h 5745600"/>
              <a:gd name="connsiteX7" fmla="*/ 2872800 w 2872800"/>
              <a:gd name="connsiteY7" fmla="*/ 0 h 574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72800" h="5745600">
                <a:moveTo>
                  <a:pt x="2872800" y="0"/>
                </a:moveTo>
                <a:lnTo>
                  <a:pt x="2872800" y="84183"/>
                </a:lnTo>
                <a:cubicBezTo>
                  <a:pt x="1332689" y="84183"/>
                  <a:pt x="84183" y="1332690"/>
                  <a:pt x="84183" y="2872800"/>
                </a:cubicBezTo>
                <a:cubicBezTo>
                  <a:pt x="84183" y="4412911"/>
                  <a:pt x="1332689" y="5661417"/>
                  <a:pt x="2872800" y="5661417"/>
                </a:cubicBezTo>
                <a:lnTo>
                  <a:pt x="2872800" y="5745600"/>
                </a:lnTo>
                <a:cubicBezTo>
                  <a:pt x="1286196" y="5745600"/>
                  <a:pt x="0" y="4459404"/>
                  <a:pt x="0" y="2872800"/>
                </a:cubicBezTo>
                <a:cubicBezTo>
                  <a:pt x="0" y="1583685"/>
                  <a:pt x="849090" y="492885"/>
                  <a:pt x="2018517" y="129155"/>
                </a:cubicBezTo>
                <a:cubicBezTo>
                  <a:pt x="2288385" y="45218"/>
                  <a:pt x="2575312" y="0"/>
                  <a:pt x="2872800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fr-FR" dirty="0" smtClean="0"/>
              <a:t> </a:t>
            </a:r>
            <a:endParaRPr lang="en-GB" dirty="0"/>
          </a:p>
        </p:txBody>
      </p:sp>
      <p:sp>
        <p:nvSpPr>
          <p:cNvPr id="34" name="Espace réservé du texte 33"/>
          <p:cNvSpPr>
            <a:spLocks noGrp="1"/>
          </p:cNvSpPr>
          <p:nvPr>
            <p:ph type="body" sz="quarter" idx="13" hasCustomPrompt="1"/>
          </p:nvPr>
        </p:nvSpPr>
        <p:spPr>
          <a:xfrm>
            <a:off x="9402078" y="476812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922" h="5579844">
                <a:moveTo>
                  <a:pt x="2789922" y="0"/>
                </a:moveTo>
                <a:lnTo>
                  <a:pt x="2789922" y="174645"/>
                </a:lnTo>
                <a:cubicBezTo>
                  <a:pt x="1345545" y="174645"/>
                  <a:pt x="174647" y="1345543"/>
                  <a:pt x="174647" y="2789920"/>
                </a:cubicBezTo>
                <a:cubicBezTo>
                  <a:pt x="174647" y="4234297"/>
                  <a:pt x="1345545" y="5405195"/>
                  <a:pt x="2789922" y="5405195"/>
                </a:cubicBezTo>
                <a:lnTo>
                  <a:pt x="2789922" y="5579844"/>
                </a:ln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close/>
              </a:path>
            </a:pathLst>
          </a:custGeom>
          <a:solidFill>
            <a:srgbClr val="B2B2B2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6" name="Espace réservé du texte 35"/>
          <p:cNvSpPr>
            <a:spLocks noGrp="1"/>
          </p:cNvSpPr>
          <p:nvPr>
            <p:ph type="body" sz="quarter" idx="15" hasCustomPrompt="1"/>
          </p:nvPr>
        </p:nvSpPr>
        <p:spPr>
          <a:xfrm>
            <a:off x="9402078" y="476808"/>
            <a:ext cx="2789922" cy="5579844"/>
          </a:xfrm>
          <a:custGeom>
            <a:avLst/>
            <a:gdLst>
              <a:gd name="connsiteX0" fmla="*/ 2789922 w 2789922"/>
              <a:gd name="connsiteY0" fmla="*/ 0 h 5579844"/>
              <a:gd name="connsiteX1" fmla="*/ 2789922 w 2789922"/>
              <a:gd name="connsiteY1" fmla="*/ 174645 h 5579844"/>
              <a:gd name="connsiteX2" fmla="*/ 174647 w 2789922"/>
              <a:gd name="connsiteY2" fmla="*/ 2789920 h 5579844"/>
              <a:gd name="connsiteX3" fmla="*/ 2789922 w 2789922"/>
              <a:gd name="connsiteY3" fmla="*/ 5405195 h 5579844"/>
              <a:gd name="connsiteX4" fmla="*/ 2789922 w 2789922"/>
              <a:gd name="connsiteY4" fmla="*/ 5579844 h 5579844"/>
              <a:gd name="connsiteX5" fmla="*/ 14402 w 2789922"/>
              <a:gd name="connsiteY5" fmla="*/ 3075174 h 5579844"/>
              <a:gd name="connsiteX6" fmla="*/ 0 w 2789922"/>
              <a:gd name="connsiteY6" fmla="*/ 2789958 h 5579844"/>
              <a:gd name="connsiteX7" fmla="*/ 14403 w 2789922"/>
              <a:gd name="connsiteY7" fmla="*/ 2504735 h 5579844"/>
              <a:gd name="connsiteX8" fmla="*/ 2504737 w 2789922"/>
              <a:gd name="connsiteY8" fmla="*/ 14401 h 5579844"/>
              <a:gd name="connsiteX0" fmla="*/ 2789922 w 2789922"/>
              <a:gd name="connsiteY0" fmla="*/ 0 h 5579844"/>
              <a:gd name="connsiteX1" fmla="*/ 174647 w 2789922"/>
              <a:gd name="connsiteY1" fmla="*/ 2789920 h 5579844"/>
              <a:gd name="connsiteX2" fmla="*/ 2789922 w 2789922"/>
              <a:gd name="connsiteY2" fmla="*/ 5405195 h 5579844"/>
              <a:gd name="connsiteX3" fmla="*/ 2789922 w 2789922"/>
              <a:gd name="connsiteY3" fmla="*/ 5579844 h 5579844"/>
              <a:gd name="connsiteX4" fmla="*/ 14402 w 2789922"/>
              <a:gd name="connsiteY4" fmla="*/ 3075174 h 5579844"/>
              <a:gd name="connsiteX5" fmla="*/ 0 w 2789922"/>
              <a:gd name="connsiteY5" fmla="*/ 2789958 h 5579844"/>
              <a:gd name="connsiteX6" fmla="*/ 14403 w 2789922"/>
              <a:gd name="connsiteY6" fmla="*/ 2504735 h 5579844"/>
              <a:gd name="connsiteX7" fmla="*/ 2504737 w 2789922"/>
              <a:gd name="connsiteY7" fmla="*/ 14401 h 5579844"/>
              <a:gd name="connsiteX8" fmla="*/ 2789922 w 2789922"/>
              <a:gd name="connsiteY8" fmla="*/ 0 h 5579844"/>
              <a:gd name="connsiteX0" fmla="*/ 2789922 w 2789922"/>
              <a:gd name="connsiteY0" fmla="*/ 0 h 5579844"/>
              <a:gd name="connsiteX1" fmla="*/ 2789922 w 2789922"/>
              <a:gd name="connsiteY1" fmla="*/ 5405195 h 5579844"/>
              <a:gd name="connsiteX2" fmla="*/ 2789922 w 2789922"/>
              <a:gd name="connsiteY2" fmla="*/ 5579844 h 5579844"/>
              <a:gd name="connsiteX3" fmla="*/ 14402 w 2789922"/>
              <a:gd name="connsiteY3" fmla="*/ 3075174 h 5579844"/>
              <a:gd name="connsiteX4" fmla="*/ 0 w 2789922"/>
              <a:gd name="connsiteY4" fmla="*/ 2789958 h 5579844"/>
              <a:gd name="connsiteX5" fmla="*/ 14403 w 2789922"/>
              <a:gd name="connsiteY5" fmla="*/ 2504735 h 5579844"/>
              <a:gd name="connsiteX6" fmla="*/ 2504737 w 2789922"/>
              <a:gd name="connsiteY6" fmla="*/ 14401 h 5579844"/>
              <a:gd name="connsiteX7" fmla="*/ 2789922 w 2789922"/>
              <a:gd name="connsiteY7" fmla="*/ 0 h 5579844"/>
              <a:gd name="connsiteX0" fmla="*/ 2789922 w 2789922"/>
              <a:gd name="connsiteY0" fmla="*/ 0 h 5579844"/>
              <a:gd name="connsiteX1" fmla="*/ 2789922 w 2789922"/>
              <a:gd name="connsiteY1" fmla="*/ 5579844 h 5579844"/>
              <a:gd name="connsiteX2" fmla="*/ 14402 w 2789922"/>
              <a:gd name="connsiteY2" fmla="*/ 3075174 h 5579844"/>
              <a:gd name="connsiteX3" fmla="*/ 0 w 2789922"/>
              <a:gd name="connsiteY3" fmla="*/ 2789958 h 5579844"/>
              <a:gd name="connsiteX4" fmla="*/ 14403 w 2789922"/>
              <a:gd name="connsiteY4" fmla="*/ 2504735 h 5579844"/>
              <a:gd name="connsiteX5" fmla="*/ 2504737 w 2789922"/>
              <a:gd name="connsiteY5" fmla="*/ 14401 h 5579844"/>
              <a:gd name="connsiteX6" fmla="*/ 2789922 w 2789922"/>
              <a:gd name="connsiteY6" fmla="*/ 0 h 5579844"/>
              <a:gd name="connsiteX0" fmla="*/ 2789922 w 2881362"/>
              <a:gd name="connsiteY0" fmla="*/ 5579844 h 5671284"/>
              <a:gd name="connsiteX1" fmla="*/ 14402 w 2881362"/>
              <a:gd name="connsiteY1" fmla="*/ 3075174 h 5671284"/>
              <a:gd name="connsiteX2" fmla="*/ 0 w 2881362"/>
              <a:gd name="connsiteY2" fmla="*/ 2789958 h 5671284"/>
              <a:gd name="connsiteX3" fmla="*/ 14403 w 2881362"/>
              <a:gd name="connsiteY3" fmla="*/ 2504735 h 5671284"/>
              <a:gd name="connsiteX4" fmla="*/ 2504737 w 2881362"/>
              <a:gd name="connsiteY4" fmla="*/ 14401 h 5671284"/>
              <a:gd name="connsiteX5" fmla="*/ 2789922 w 2881362"/>
              <a:gd name="connsiteY5" fmla="*/ 0 h 5671284"/>
              <a:gd name="connsiteX6" fmla="*/ 2881362 w 2881362"/>
              <a:gd name="connsiteY6" fmla="*/ 5671284 h 5671284"/>
              <a:gd name="connsiteX0" fmla="*/ 2789922 w 2789922"/>
              <a:gd name="connsiteY0" fmla="*/ 5579844 h 5579844"/>
              <a:gd name="connsiteX1" fmla="*/ 14402 w 2789922"/>
              <a:gd name="connsiteY1" fmla="*/ 3075174 h 5579844"/>
              <a:gd name="connsiteX2" fmla="*/ 0 w 2789922"/>
              <a:gd name="connsiteY2" fmla="*/ 2789958 h 5579844"/>
              <a:gd name="connsiteX3" fmla="*/ 14403 w 2789922"/>
              <a:gd name="connsiteY3" fmla="*/ 2504735 h 5579844"/>
              <a:gd name="connsiteX4" fmla="*/ 2504737 w 2789922"/>
              <a:gd name="connsiteY4" fmla="*/ 14401 h 5579844"/>
              <a:gd name="connsiteX5" fmla="*/ 2789922 w 2789922"/>
              <a:gd name="connsiteY5" fmla="*/ 0 h 5579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9922" h="5579844">
                <a:moveTo>
                  <a:pt x="2789922" y="5579844"/>
                </a:moveTo>
                <a:cubicBezTo>
                  <a:pt x="1345392" y="5579844"/>
                  <a:pt x="157274" y="4482010"/>
                  <a:pt x="14402" y="3075174"/>
                </a:cubicBezTo>
                <a:lnTo>
                  <a:pt x="0" y="2789958"/>
                </a:lnTo>
                <a:lnTo>
                  <a:pt x="14403" y="2504735"/>
                </a:lnTo>
                <a:cubicBezTo>
                  <a:pt x="147753" y="1191652"/>
                  <a:pt x="1191654" y="147751"/>
                  <a:pt x="2504737" y="14401"/>
                </a:cubicBezTo>
                <a:lnTo>
                  <a:pt x="2789922" y="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19400" y="627004"/>
            <a:ext cx="9252000" cy="321627"/>
          </a:xfrm>
        </p:spPr>
        <p:txBody>
          <a:bodyPr/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50" name="ZoneTexte 49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60" name="Ellipse 59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1" name="Ellipse 60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62" name="Connecteur droit 61"/>
          <p:cNvCxnSpPr>
            <a:endCxn id="60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>
            <a:stCxn id="60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e 63"/>
          <p:cNvGrpSpPr/>
          <p:nvPr userDrawn="1"/>
        </p:nvGrpSpPr>
        <p:grpSpPr>
          <a:xfrm>
            <a:off x="0" y="442690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66" name="Rectangle 65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7" name="Rectangle 66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68" name="Rectangle 67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719400" y="407980"/>
            <a:ext cx="9252000" cy="158750"/>
          </a:xfrm>
          <a:prstGeom prst="rect">
            <a:avLst/>
          </a:prstGeom>
        </p:spPr>
        <p:txBody>
          <a:bodyPr/>
          <a:lstStyle/>
          <a:p>
            <a:r>
              <a:rPr lang="fr-FR" smtClean="0">
                <a:solidFill>
                  <a:srgbClr val="000000">
                    <a:tint val="75000"/>
                  </a:srgbClr>
                </a:solidFill>
              </a:rPr>
              <a:t>Titre de la partie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9" name="Freeform 28"/>
          <p:cNvSpPr>
            <a:spLocks noGrp="1"/>
          </p:cNvSpPr>
          <p:nvPr>
            <p:ph type="body" sz="quarter" idx="17" hasCustomPrompt="1"/>
          </p:nvPr>
        </p:nvSpPr>
        <p:spPr>
          <a:xfrm>
            <a:off x="9565142" y="638849"/>
            <a:ext cx="2626859" cy="5255771"/>
          </a:xfrm>
          <a:custGeom>
            <a:avLst/>
            <a:gdLst>
              <a:gd name="connsiteX0" fmla="*/ 2626859 w 2626859"/>
              <a:gd name="connsiteY0" fmla="*/ 0 h 5255771"/>
              <a:gd name="connsiteX1" fmla="*/ 2626859 w 2626859"/>
              <a:gd name="connsiteY1" fmla="*/ 5255771 h 5255771"/>
              <a:gd name="connsiteX2" fmla="*/ 2359302 w 2626859"/>
              <a:gd name="connsiteY2" fmla="*/ 5242260 h 5255771"/>
              <a:gd name="connsiteX3" fmla="*/ 0 w 2626859"/>
              <a:gd name="connsiteY3" fmla="*/ 2627885 h 5255771"/>
              <a:gd name="connsiteX4" fmla="*/ 2359302 w 2626859"/>
              <a:gd name="connsiteY4" fmla="*/ 13510 h 525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6859" h="5255771">
                <a:moveTo>
                  <a:pt x="2626859" y="0"/>
                </a:moveTo>
                <a:lnTo>
                  <a:pt x="2626859" y="5255771"/>
                </a:lnTo>
                <a:lnTo>
                  <a:pt x="2359302" y="5242260"/>
                </a:lnTo>
                <a:cubicBezTo>
                  <a:pt x="1034118" y="5107684"/>
                  <a:pt x="0" y="3988547"/>
                  <a:pt x="0" y="2627885"/>
                </a:cubicBezTo>
                <a:cubicBezTo>
                  <a:pt x="0" y="1267223"/>
                  <a:pt x="1034118" y="148087"/>
                  <a:pt x="2359302" y="1351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8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26507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 rubr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/>
          <p:cNvGrpSpPr/>
          <p:nvPr userDrawn="1"/>
        </p:nvGrpSpPr>
        <p:grpSpPr>
          <a:xfrm>
            <a:off x="2506259" y="0"/>
            <a:ext cx="3030538" cy="6122988"/>
            <a:chOff x="4581525" y="368300"/>
            <a:chExt cx="3030538" cy="6122988"/>
          </a:xfrm>
        </p:grpSpPr>
        <p:sp>
          <p:nvSpPr>
            <p:cNvPr id="12" name="Freeform 21"/>
            <p:cNvSpPr>
              <a:spLocks/>
            </p:cNvSpPr>
            <p:nvPr/>
          </p:nvSpPr>
          <p:spPr bwMode="auto">
            <a:xfrm>
              <a:off x="4637088" y="368300"/>
              <a:ext cx="2974975" cy="6122988"/>
            </a:xfrm>
            <a:custGeom>
              <a:avLst/>
              <a:gdLst>
                <a:gd name="T0" fmla="*/ 11258 w 15608"/>
                <a:gd name="T1" fmla="*/ 0 h 32128"/>
                <a:gd name="T2" fmla="*/ 15421 w 15608"/>
                <a:gd name="T3" fmla="*/ 0 h 32128"/>
                <a:gd name="T4" fmla="*/ 14630 w 15608"/>
                <a:gd name="T5" fmla="*/ 136 h 32128"/>
                <a:gd name="T6" fmla="*/ 1130 w 15608"/>
                <a:gd name="T7" fmla="*/ 16052 h 32128"/>
                <a:gd name="T8" fmla="*/ 15463 w 15608"/>
                <a:gd name="T9" fmla="*/ 32111 h 32128"/>
                <a:gd name="T10" fmla="*/ 15608 w 15608"/>
                <a:gd name="T11" fmla="*/ 32128 h 32128"/>
                <a:gd name="T12" fmla="*/ 11303 w 15608"/>
                <a:gd name="T13" fmla="*/ 32128 h 32128"/>
                <a:gd name="T14" fmla="*/ 9924 w 15608"/>
                <a:gd name="T15" fmla="*/ 31534 h 32128"/>
                <a:gd name="T16" fmla="*/ 94 w 15608"/>
                <a:gd name="T17" fmla="*/ 17824 h 32128"/>
                <a:gd name="T18" fmla="*/ 0 w 15608"/>
                <a:gd name="T19" fmla="*/ 16052 h 32128"/>
                <a:gd name="T20" fmla="*/ 94 w 15608"/>
                <a:gd name="T21" fmla="*/ 14280 h 32128"/>
                <a:gd name="T22" fmla="*/ 10218 w 15608"/>
                <a:gd name="T23" fmla="*/ 430 h 32128"/>
                <a:gd name="T24" fmla="*/ 11258 w 15608"/>
                <a:gd name="T25" fmla="*/ 0 h 3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08" h="32128">
                  <a:moveTo>
                    <a:pt x="11258" y="0"/>
                  </a:moveTo>
                  <a:lnTo>
                    <a:pt x="15421" y="0"/>
                  </a:lnTo>
                  <a:lnTo>
                    <a:pt x="14630" y="136"/>
                  </a:lnTo>
                  <a:cubicBezTo>
                    <a:pt x="6925" y="1651"/>
                    <a:pt x="1130" y="8201"/>
                    <a:pt x="1130" y="16052"/>
                  </a:cubicBezTo>
                  <a:cubicBezTo>
                    <a:pt x="1130" y="24183"/>
                    <a:pt x="7347" y="30919"/>
                    <a:pt x="15463" y="32111"/>
                  </a:cubicBezTo>
                  <a:lnTo>
                    <a:pt x="15608" y="32128"/>
                  </a:lnTo>
                  <a:lnTo>
                    <a:pt x="11303" y="32128"/>
                  </a:lnTo>
                  <a:lnTo>
                    <a:pt x="9924" y="31534"/>
                  </a:lnTo>
                  <a:cubicBezTo>
                    <a:pt x="4558" y="28933"/>
                    <a:pt x="729" y="23832"/>
                    <a:pt x="94" y="17824"/>
                  </a:cubicBezTo>
                  <a:lnTo>
                    <a:pt x="0" y="16052"/>
                  </a:lnTo>
                  <a:lnTo>
                    <a:pt x="94" y="14280"/>
                  </a:lnTo>
                  <a:cubicBezTo>
                    <a:pt x="740" y="8163"/>
                    <a:pt x="4698" y="2986"/>
                    <a:pt x="10218" y="430"/>
                  </a:cubicBezTo>
                  <a:lnTo>
                    <a:pt x="11258" y="0"/>
                  </a:lnTo>
                  <a:close/>
                </a:path>
              </a:pathLst>
            </a:custGeom>
            <a:solidFill>
              <a:srgbClr val="666666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auto">
            <a:xfrm>
              <a:off x="4581525" y="368300"/>
              <a:ext cx="2300288" cy="6122988"/>
            </a:xfrm>
            <a:custGeom>
              <a:avLst/>
              <a:gdLst>
                <a:gd name="T0" fmla="*/ 10672 w 12072"/>
                <a:gd name="T1" fmla="*/ 0 h 32128"/>
                <a:gd name="T2" fmla="*/ 12072 w 12072"/>
                <a:gd name="T3" fmla="*/ 0 h 32128"/>
                <a:gd name="T4" fmla="*/ 11554 w 12072"/>
                <a:gd name="T5" fmla="*/ 183 h 32128"/>
                <a:gd name="T6" fmla="*/ 545 w 12072"/>
                <a:gd name="T7" fmla="*/ 16144 h 32128"/>
                <a:gd name="T8" fmla="*/ 11554 w 12072"/>
                <a:gd name="T9" fmla="*/ 32106 h 32128"/>
                <a:gd name="T10" fmla="*/ 11619 w 12072"/>
                <a:gd name="T11" fmla="*/ 32128 h 32128"/>
                <a:gd name="T12" fmla="*/ 10350 w 12072"/>
                <a:gd name="T13" fmla="*/ 32128 h 32128"/>
                <a:gd name="T14" fmla="*/ 9719 w 12072"/>
                <a:gd name="T15" fmla="*/ 31836 h 32128"/>
                <a:gd name="T16" fmla="*/ 0 w 12072"/>
                <a:gd name="T17" fmla="*/ 16144 h 32128"/>
                <a:gd name="T18" fmla="*/ 10317 w 12072"/>
                <a:gd name="T19" fmla="*/ 154 h 32128"/>
                <a:gd name="T20" fmla="*/ 10672 w 12072"/>
                <a:gd name="T21" fmla="*/ 0 h 32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72" h="32128">
                  <a:moveTo>
                    <a:pt x="10672" y="0"/>
                  </a:moveTo>
                  <a:lnTo>
                    <a:pt x="12072" y="0"/>
                  </a:lnTo>
                  <a:lnTo>
                    <a:pt x="11554" y="183"/>
                  </a:lnTo>
                  <a:cubicBezTo>
                    <a:pt x="5084" y="2813"/>
                    <a:pt x="545" y="8969"/>
                    <a:pt x="545" y="16144"/>
                  </a:cubicBezTo>
                  <a:cubicBezTo>
                    <a:pt x="545" y="23320"/>
                    <a:pt x="5084" y="29476"/>
                    <a:pt x="11554" y="32106"/>
                  </a:cubicBezTo>
                  <a:lnTo>
                    <a:pt x="11619" y="32128"/>
                  </a:lnTo>
                  <a:lnTo>
                    <a:pt x="10350" y="32128"/>
                  </a:lnTo>
                  <a:lnTo>
                    <a:pt x="9719" y="31836"/>
                  </a:lnTo>
                  <a:cubicBezTo>
                    <a:pt x="3930" y="28814"/>
                    <a:pt x="0" y="22920"/>
                    <a:pt x="0" y="16144"/>
                  </a:cubicBezTo>
                  <a:cubicBezTo>
                    <a:pt x="0" y="9137"/>
                    <a:pt x="4203" y="3074"/>
                    <a:pt x="10317" y="154"/>
                  </a:cubicBezTo>
                  <a:lnTo>
                    <a:pt x="10672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</p:grpSp>
      <p:sp>
        <p:nvSpPr>
          <p:cNvPr id="7" name="Freeform 5"/>
          <p:cNvSpPr>
            <a:spLocks/>
          </p:cNvSpPr>
          <p:nvPr userDrawn="1"/>
        </p:nvSpPr>
        <p:spPr bwMode="auto">
          <a:xfrm>
            <a:off x="0" y="0"/>
            <a:ext cx="4548188" cy="6122988"/>
          </a:xfrm>
          <a:custGeom>
            <a:avLst/>
            <a:gdLst>
              <a:gd name="T0" fmla="*/ 0 w 23872"/>
              <a:gd name="T1" fmla="*/ 0 h 32128"/>
              <a:gd name="T2" fmla="*/ 23872 w 23872"/>
              <a:gd name="T3" fmla="*/ 0 h 32128"/>
              <a:gd name="T4" fmla="*/ 23517 w 23872"/>
              <a:gd name="T5" fmla="*/ 154 h 32128"/>
              <a:gd name="T6" fmla="*/ 13199 w 23872"/>
              <a:gd name="T7" fmla="*/ 16144 h 32128"/>
              <a:gd name="T8" fmla="*/ 22919 w 23872"/>
              <a:gd name="T9" fmla="*/ 31836 h 32128"/>
              <a:gd name="T10" fmla="*/ 23550 w 23872"/>
              <a:gd name="T11" fmla="*/ 32128 h 32128"/>
              <a:gd name="T12" fmla="*/ 0 w 23872"/>
              <a:gd name="T13" fmla="*/ 32128 h 32128"/>
              <a:gd name="T14" fmla="*/ 0 w 23872"/>
              <a:gd name="T15" fmla="*/ 0 h 32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872" h="32128">
                <a:moveTo>
                  <a:pt x="0" y="0"/>
                </a:moveTo>
                <a:lnTo>
                  <a:pt x="23872" y="0"/>
                </a:lnTo>
                <a:lnTo>
                  <a:pt x="23517" y="154"/>
                </a:lnTo>
                <a:cubicBezTo>
                  <a:pt x="17402" y="3074"/>
                  <a:pt x="13199" y="9137"/>
                  <a:pt x="13199" y="16144"/>
                </a:cubicBezTo>
                <a:cubicBezTo>
                  <a:pt x="13199" y="22920"/>
                  <a:pt x="17129" y="28814"/>
                  <a:pt x="22919" y="31836"/>
                </a:cubicBezTo>
                <a:lnTo>
                  <a:pt x="23550" y="32128"/>
                </a:lnTo>
                <a:lnTo>
                  <a:pt x="0" y="3212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635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5" name="Titre 2"/>
          <p:cNvSpPr>
            <a:spLocks noGrp="1"/>
          </p:cNvSpPr>
          <p:nvPr>
            <p:ph type="title"/>
          </p:nvPr>
        </p:nvSpPr>
        <p:spPr>
          <a:xfrm>
            <a:off x="3562350" y="2763362"/>
            <a:ext cx="7908924" cy="321627"/>
          </a:xfrm>
        </p:spPr>
        <p:txBody>
          <a:bodyPr anchor="b"/>
          <a:lstStyle/>
          <a:p>
            <a:r>
              <a:rPr lang="fr-FR" sz="2400" dirty="0" smtClean="0"/>
              <a:t>Slides de sous-rubriques</a:t>
            </a:r>
            <a:endParaRPr lang="fr-FR" sz="24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3562350" y="3117593"/>
            <a:ext cx="7908924" cy="246221"/>
          </a:xfrm>
        </p:spPr>
        <p:txBody>
          <a:bodyPr/>
          <a:lstStyle>
            <a:lvl1pPr>
              <a:defRPr sz="1600" cap="all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9073576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s + fond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orme libre 10"/>
          <p:cNvSpPr txBox="1">
            <a:spLocks/>
          </p:cNvSpPr>
          <p:nvPr userDrawn="1"/>
        </p:nvSpPr>
        <p:spPr>
          <a:xfrm>
            <a:off x="0" y="1"/>
            <a:ext cx="7899402" cy="6857999"/>
          </a:xfrm>
          <a:custGeom>
            <a:avLst/>
            <a:gdLst>
              <a:gd name="connsiteX0" fmla="*/ 1990530 w 7899402"/>
              <a:gd name="connsiteY0" fmla="*/ 0 h 6857999"/>
              <a:gd name="connsiteX1" fmla="*/ 5908872 w 7899402"/>
              <a:gd name="connsiteY1" fmla="*/ 0 h 6857999"/>
              <a:gd name="connsiteX2" fmla="*/ 5997765 w 7899402"/>
              <a:gd name="connsiteY2" fmla="*/ 51113 h 6857999"/>
              <a:gd name="connsiteX3" fmla="*/ 7899402 w 7899402"/>
              <a:gd name="connsiteY3" fmla="*/ 3429002 h 6857999"/>
              <a:gd name="connsiteX4" fmla="*/ 5997765 w 7899402"/>
              <a:gd name="connsiteY4" fmla="*/ 6806892 h 6857999"/>
              <a:gd name="connsiteX5" fmla="*/ 5908881 w 7899402"/>
              <a:gd name="connsiteY5" fmla="*/ 6857999 h 6857999"/>
              <a:gd name="connsiteX6" fmla="*/ 1990522 w 7899402"/>
              <a:gd name="connsiteY6" fmla="*/ 6857999 h 6857999"/>
              <a:gd name="connsiteX7" fmla="*/ 1901637 w 7899402"/>
              <a:gd name="connsiteY7" fmla="*/ 6806892 h 6857999"/>
              <a:gd name="connsiteX8" fmla="*/ 0 w 7899402"/>
              <a:gd name="connsiteY8" fmla="*/ 3429002 h 6857999"/>
              <a:gd name="connsiteX9" fmla="*/ 1901637 w 7899402"/>
              <a:gd name="connsiteY9" fmla="*/ 5111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99402" h="6857999">
                <a:moveTo>
                  <a:pt x="1990530" y="0"/>
                </a:moveTo>
                <a:lnTo>
                  <a:pt x="5908872" y="0"/>
                </a:lnTo>
                <a:lnTo>
                  <a:pt x="5997765" y="51113"/>
                </a:lnTo>
                <a:cubicBezTo>
                  <a:pt x="7137841" y="743840"/>
                  <a:pt x="7899402" y="1997485"/>
                  <a:pt x="7899402" y="3429002"/>
                </a:cubicBezTo>
                <a:cubicBezTo>
                  <a:pt x="7899402" y="4860520"/>
                  <a:pt x="7137841" y="6114165"/>
                  <a:pt x="5997765" y="6806892"/>
                </a:cubicBezTo>
                <a:lnTo>
                  <a:pt x="5908881" y="6857999"/>
                </a:lnTo>
                <a:lnTo>
                  <a:pt x="1990522" y="6857999"/>
                </a:lnTo>
                <a:lnTo>
                  <a:pt x="1901637" y="6806892"/>
                </a:lnTo>
                <a:cubicBezTo>
                  <a:pt x="761561" y="6114165"/>
                  <a:pt x="0" y="4860520"/>
                  <a:pt x="0" y="3429002"/>
                </a:cubicBezTo>
                <a:cubicBezTo>
                  <a:pt x="0" y="1997485"/>
                  <a:pt x="761561" y="743840"/>
                  <a:pt x="1901637" y="51113"/>
                </a:cubicBezTo>
                <a:close/>
              </a:path>
            </a:pathLst>
          </a:custGeom>
          <a:solidFill>
            <a:schemeClr val="tx2">
              <a:lumMod val="90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5" hasCustomPrompt="1"/>
          </p:nvPr>
        </p:nvSpPr>
        <p:spPr>
          <a:xfrm>
            <a:off x="4262216" y="603000"/>
            <a:ext cx="7929784" cy="5652000"/>
          </a:xfrm>
          <a:custGeom>
            <a:avLst/>
            <a:gdLst>
              <a:gd name="connsiteX0" fmla="*/ 0 w 7929784"/>
              <a:gd name="connsiteY0" fmla="*/ 0 h 5652000"/>
              <a:gd name="connsiteX1" fmla="*/ 7929784 w 7929784"/>
              <a:gd name="connsiteY1" fmla="*/ 0 h 5652000"/>
              <a:gd name="connsiteX2" fmla="*/ 7929784 w 7929784"/>
              <a:gd name="connsiteY2" fmla="*/ 5652000 h 5652000"/>
              <a:gd name="connsiteX3" fmla="*/ 0 w 7929784"/>
              <a:gd name="connsiteY3" fmla="*/ 5652000 h 5652000"/>
              <a:gd name="connsiteX4" fmla="*/ 260651 w 7929784"/>
              <a:gd name="connsiteY4" fmla="*/ 5612220 h 5652000"/>
              <a:gd name="connsiteX5" fmla="*/ 2531485 w 7929784"/>
              <a:gd name="connsiteY5" fmla="*/ 2826000 h 5652000"/>
              <a:gd name="connsiteX6" fmla="*/ 260651 w 7929784"/>
              <a:gd name="connsiteY6" fmla="*/ 39780 h 56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29784" h="5652000">
                <a:moveTo>
                  <a:pt x="0" y="0"/>
                </a:moveTo>
                <a:lnTo>
                  <a:pt x="7929784" y="0"/>
                </a:lnTo>
                <a:lnTo>
                  <a:pt x="7929784" y="5652000"/>
                </a:lnTo>
                <a:lnTo>
                  <a:pt x="0" y="5652000"/>
                </a:lnTo>
                <a:lnTo>
                  <a:pt x="260651" y="5612220"/>
                </a:lnTo>
                <a:cubicBezTo>
                  <a:pt x="1556614" y="5347028"/>
                  <a:pt x="2531485" y="4200361"/>
                  <a:pt x="2531485" y="2826000"/>
                </a:cubicBezTo>
                <a:cubicBezTo>
                  <a:pt x="2531485" y="1451639"/>
                  <a:pt x="1556614" y="304972"/>
                  <a:pt x="260651" y="39780"/>
                </a:cubicBezTo>
                <a:close/>
              </a:path>
            </a:pathLst>
          </a:custGeom>
          <a:solidFill>
            <a:schemeClr val="tx1">
              <a:alpha val="9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53" name="Forme libre 12"/>
          <p:cNvSpPr txBox="1">
            <a:spLocks/>
          </p:cNvSpPr>
          <p:nvPr userDrawn="1"/>
        </p:nvSpPr>
        <p:spPr>
          <a:xfrm>
            <a:off x="948655" y="427954"/>
            <a:ext cx="6002092" cy="6002092"/>
          </a:xfrm>
          <a:custGeom>
            <a:avLst/>
            <a:gdLst>
              <a:gd name="connsiteX0" fmla="*/ 2988346 w 6002092"/>
              <a:gd name="connsiteY0" fmla="*/ 175406 h 6002092"/>
              <a:gd name="connsiteX1" fmla="*/ 162706 w 6002092"/>
              <a:gd name="connsiteY1" fmla="*/ 3001046 h 6002092"/>
              <a:gd name="connsiteX2" fmla="*/ 2988346 w 6002092"/>
              <a:gd name="connsiteY2" fmla="*/ 5826686 h 6002092"/>
              <a:gd name="connsiteX3" fmla="*/ 5813986 w 6002092"/>
              <a:gd name="connsiteY3" fmla="*/ 3001046 h 6002092"/>
              <a:gd name="connsiteX4" fmla="*/ 2988346 w 6002092"/>
              <a:gd name="connsiteY4" fmla="*/ 175406 h 6002092"/>
              <a:gd name="connsiteX5" fmla="*/ 3001046 w 6002092"/>
              <a:gd name="connsiteY5" fmla="*/ 0 h 6002092"/>
              <a:gd name="connsiteX6" fmla="*/ 6002092 w 6002092"/>
              <a:gd name="connsiteY6" fmla="*/ 3001046 h 6002092"/>
              <a:gd name="connsiteX7" fmla="*/ 3001046 w 6002092"/>
              <a:gd name="connsiteY7" fmla="*/ 6002092 h 6002092"/>
              <a:gd name="connsiteX8" fmla="*/ 0 w 6002092"/>
              <a:gd name="connsiteY8" fmla="*/ 3001046 h 6002092"/>
              <a:gd name="connsiteX9" fmla="*/ 3001046 w 6002092"/>
              <a:gd name="connsiteY9" fmla="*/ 0 h 600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02092" h="6002092">
                <a:moveTo>
                  <a:pt x="2988346" y="175406"/>
                </a:moveTo>
                <a:cubicBezTo>
                  <a:pt x="1427788" y="175406"/>
                  <a:pt x="162706" y="1440488"/>
                  <a:pt x="162706" y="3001046"/>
                </a:cubicBezTo>
                <a:cubicBezTo>
                  <a:pt x="162706" y="4561604"/>
                  <a:pt x="1427788" y="5826686"/>
                  <a:pt x="2988346" y="5826686"/>
                </a:cubicBezTo>
                <a:cubicBezTo>
                  <a:pt x="4548904" y="5826686"/>
                  <a:pt x="5813986" y="4561604"/>
                  <a:pt x="5813986" y="3001046"/>
                </a:cubicBezTo>
                <a:cubicBezTo>
                  <a:pt x="5813986" y="1440488"/>
                  <a:pt x="4548904" y="175406"/>
                  <a:pt x="2988346" y="175406"/>
                </a:cubicBezTo>
                <a:close/>
                <a:moveTo>
                  <a:pt x="3001046" y="0"/>
                </a:moveTo>
                <a:cubicBezTo>
                  <a:pt x="4658478" y="0"/>
                  <a:pt x="6002092" y="1343614"/>
                  <a:pt x="6002092" y="3001046"/>
                </a:cubicBezTo>
                <a:cubicBezTo>
                  <a:pt x="6002092" y="4658478"/>
                  <a:pt x="4658478" y="6002092"/>
                  <a:pt x="3001046" y="6002092"/>
                </a:cubicBezTo>
                <a:cubicBezTo>
                  <a:pt x="1343614" y="6002092"/>
                  <a:pt x="0" y="4658478"/>
                  <a:pt x="0" y="3001046"/>
                </a:cubicBezTo>
                <a:cubicBezTo>
                  <a:pt x="0" y="1343614"/>
                  <a:pt x="1343614" y="0"/>
                  <a:pt x="3001046" y="0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</p:spPr>
        <p:txBody>
          <a:bodyPr wrap="square">
            <a:noAutofit/>
          </a:bodyPr>
          <a:lstStyle>
            <a:lvl1pPr marL="0" indent="0" algn="l" defTabSz="914347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47" rtl="0" eaLnBrk="1" latinLnBrk="0" hangingPunct="1">
              <a:spcBef>
                <a:spcPts val="600"/>
              </a:spcBef>
              <a:spcAft>
                <a:spcPts val="200"/>
              </a:spcAft>
              <a:buClrTx/>
              <a:buFont typeface="Wingdings 2" panose="05020102010507070707" pitchFamily="18" charset="2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5263" indent="-195263" algn="l" defTabSz="914347" rtl="0" eaLnBrk="1" latinLnBrk="0" hangingPunct="1">
              <a:spcBef>
                <a:spcPts val="400"/>
              </a:spcBef>
              <a:spcAft>
                <a:spcPts val="200"/>
              </a:spcAft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85763" indent="-19050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52450" indent="-158750" algn="l" defTabSz="914347" rtl="0" eaLnBrk="1" latinLnBrk="0" hangingPunct="1">
              <a:spcBef>
                <a:spcPts val="200"/>
              </a:spcBef>
              <a:spcAft>
                <a:spcPts val="200"/>
              </a:spcAft>
              <a:buClrTx/>
              <a:buFont typeface="Arial" panose="020B0604020202020204" pitchFamily="34" charset="0"/>
              <a:buChar char="–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rgbClr val="000000"/>
                </a:solidFill>
              </a:rPr>
              <a:t>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itre 73"/>
          <p:cNvSpPr>
            <a:spLocks noGrp="1"/>
          </p:cNvSpPr>
          <p:nvPr>
            <p:ph type="title"/>
          </p:nvPr>
        </p:nvSpPr>
        <p:spPr>
          <a:xfrm>
            <a:off x="7367451" y="1652690"/>
            <a:ext cx="4103825" cy="1234315"/>
          </a:xfrm>
        </p:spPr>
        <p:txBody>
          <a:bodyPr anchor="t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0" name="Espace réservé du texte 48"/>
          <p:cNvSpPr>
            <a:spLocks noGrp="1"/>
          </p:cNvSpPr>
          <p:nvPr>
            <p:ph type="body" sz="quarter" idx="16"/>
          </p:nvPr>
        </p:nvSpPr>
        <p:spPr>
          <a:xfrm>
            <a:off x="7367452" y="3734560"/>
            <a:ext cx="4103824" cy="1234315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 b="0">
                <a:solidFill>
                  <a:schemeClr val="bg1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pic>
        <p:nvPicPr>
          <p:cNvPr id="19" name="Espace réservé pour une image  8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05701" y="585000"/>
            <a:ext cx="5688000" cy="5688000"/>
          </a:xfrm>
          <a:prstGeom prst="ellipse">
            <a:avLst/>
          </a:prstGeom>
        </p:spPr>
      </p:pic>
      <p:pic>
        <p:nvPicPr>
          <p:cNvPr id="9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372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3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image" Target="../media/image28.png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5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29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108.xml"/><Relationship Id="rId32" Type="http://schemas.openxmlformats.org/officeDocument/2006/relationships/image" Target="../media/image28.png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slideLayout" Target="../slideLayouts/slideLayout107.xml"/><Relationship Id="rId28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Relationship Id="rId27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9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34.xml"/><Relationship Id="rId29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32" Type="http://schemas.openxmlformats.org/officeDocument/2006/relationships/image" Target="../media/image28.png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31" Type="http://schemas.openxmlformats.org/officeDocument/2006/relationships/theme" Target="../theme/theme5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Relationship Id="rId27" Type="http://schemas.openxmlformats.org/officeDocument/2006/relationships/slideLayout" Target="../slideLayouts/slideLayout141.xml"/><Relationship Id="rId30" Type="http://schemas.openxmlformats.org/officeDocument/2006/relationships/slideLayout" Target="../slideLayouts/slideLayout14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35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35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35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image" Target="../media/image3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400" y="627004"/>
            <a:ext cx="10753200" cy="32162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0000" y="1080000"/>
            <a:ext cx="10752000" cy="142603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fr-FR" noProof="0" dirty="0" smtClean="0"/>
              <a:t>Modifiez les styles du texte du masque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3"/>
          </p:nvPr>
        </p:nvSpPr>
        <p:spPr>
          <a:xfrm>
            <a:off x="719400" y="407980"/>
            <a:ext cx="10753200" cy="158750"/>
          </a:xfrm>
          <a:prstGeom prst="rect">
            <a:avLst/>
          </a:prstGeom>
        </p:spPr>
        <p:txBody>
          <a:bodyPr vert="horz" wrap="square" lIns="0" tIns="0" rIns="0" bIns="0" rtlCol="0" anchor="b"/>
          <a:lstStyle>
            <a:lvl1pPr algn="l">
              <a:lnSpc>
                <a:spcPct val="85000"/>
              </a:lnSpc>
              <a:defRPr sz="1200" cap="none" baseline="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Titre de la partie</a:t>
            </a:r>
            <a:endParaRPr lang="fr-FR" dirty="0"/>
          </a:p>
        </p:txBody>
      </p:sp>
      <p:sp>
        <p:nvSpPr>
          <p:cNvPr id="22" name="ZoneTexte 21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3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Copyright 2017 – Keyrus</a:t>
            </a:r>
          </a:p>
        </p:txBody>
      </p:sp>
      <p:sp>
        <p:nvSpPr>
          <p:cNvPr id="42" name="Ellipse 41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noProof="0" dirty="0"/>
          </a:p>
        </p:txBody>
      </p:sp>
      <p:sp>
        <p:nvSpPr>
          <p:cNvPr id="43" name="Ellipse 42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noProof="0" smtClean="0">
                <a:solidFill>
                  <a:schemeClr val="tx2">
                    <a:lumMod val="50000"/>
                  </a:schemeClr>
                </a:solidFill>
              </a:rPr>
              <a:t>‹N°›</a:t>
            </a:fld>
            <a:endParaRPr lang="fr-FR" sz="1100" noProof="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44" name="Connecteur droit 43"/>
          <p:cNvCxnSpPr>
            <a:endCxn id="42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42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e 27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29" name="Connecteur droit 28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2" descr="M:\Graphisme\_Graphisme FRPARSFS03\CHARTE\_KIT GROUPE CHARTE LOGO\KIT_K-DATA_LOGO_2015\PNG\KeyrusData_Logo_2015_ssfond_small.png"/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013" y="6443663"/>
            <a:ext cx="9874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45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66" r:id="rId4"/>
    <p:sldLayoutId id="2147483668" r:id="rId5"/>
    <p:sldLayoutId id="2147483678" r:id="rId6"/>
    <p:sldLayoutId id="2147483679" r:id="rId7"/>
    <p:sldLayoutId id="2147483682" r:id="rId8"/>
    <p:sldLayoutId id="2147483683" r:id="rId9"/>
    <p:sldLayoutId id="2147483684" r:id="rId10"/>
    <p:sldLayoutId id="2147483667" r:id="rId11"/>
    <p:sldLayoutId id="2147483669" r:id="rId12"/>
    <p:sldLayoutId id="2147483657" r:id="rId13"/>
    <p:sldLayoutId id="2147483658" r:id="rId14"/>
    <p:sldLayoutId id="2147483661" r:id="rId15"/>
    <p:sldLayoutId id="2147483685" r:id="rId16"/>
    <p:sldLayoutId id="2147483686" r:id="rId17"/>
    <p:sldLayoutId id="2147483687" r:id="rId18"/>
    <p:sldLayoutId id="2147483662" r:id="rId19"/>
    <p:sldLayoutId id="2147483663" r:id="rId20"/>
    <p:sldLayoutId id="2147483670" r:id="rId21"/>
    <p:sldLayoutId id="2147483671" r:id="rId22"/>
    <p:sldLayoutId id="2147483660" r:id="rId23"/>
    <p:sldLayoutId id="2147483659" r:id="rId24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sz="2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47" rtl="0" eaLnBrk="1" latinLnBrk="0" hangingPunct="1">
        <a:spcBef>
          <a:spcPts val="1200"/>
        </a:spcBef>
        <a:buFont typeface="Arial" panose="020B0604020202020204" pitchFamily="34" charset="0"/>
        <a:buNone/>
        <a:defRPr sz="2000" b="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09550" indent="-209550" algn="l" defTabSz="914347" rtl="0" eaLnBrk="1" latinLnBrk="0" hangingPunct="1">
        <a:spcBef>
          <a:spcPts val="600"/>
        </a:spcBef>
        <a:spcAft>
          <a:spcPts val="200"/>
        </a:spcAft>
        <a:buClr>
          <a:schemeClr val="accent1"/>
        </a:buClr>
        <a:buFont typeface="Segoe UI" panose="020B0502040204020203" pitchFamily="34" charset="0"/>
        <a:buChar char="●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19100" indent="-200025" algn="l" defTabSz="914347" rtl="0" eaLnBrk="1" latinLnBrk="0" hangingPunct="1">
        <a:spcBef>
          <a:spcPts val="400"/>
        </a:spcBef>
        <a:spcAft>
          <a:spcPts val="200"/>
        </a:spcAft>
        <a:buFont typeface="Arial" panose="020B0604020202020204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571500" indent="-161925" algn="l" defTabSz="914347" rtl="0" eaLnBrk="1" latinLnBrk="0" hangingPunct="1"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571500" indent="0" algn="l" defTabSz="914347" rtl="0" eaLnBrk="1" latinLnBrk="0" hangingPunct="1">
        <a:spcBef>
          <a:spcPts val="200"/>
        </a:spcBef>
        <a:spcAft>
          <a:spcPts val="200"/>
        </a:spcAft>
        <a:buClrTx/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400" y="488067"/>
            <a:ext cx="10753200" cy="32162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0000" y="1080000"/>
            <a:ext cx="10752000" cy="142603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fr-FR" noProof="0" dirty="0" smtClean="0"/>
              <a:t>Modifiez les styles du texte du masque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22" name="ZoneTexte 21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grpSp>
        <p:nvGrpSpPr>
          <p:cNvPr id="24" name="Groupe 23"/>
          <p:cNvGrpSpPr/>
          <p:nvPr userDrawn="1"/>
        </p:nvGrpSpPr>
        <p:grpSpPr>
          <a:xfrm>
            <a:off x="10900408" y="6439396"/>
            <a:ext cx="973592" cy="191409"/>
            <a:chOff x="10900408" y="6439396"/>
            <a:chExt cx="973592" cy="191409"/>
          </a:xfrm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10900408" y="6446005"/>
              <a:ext cx="135206" cy="167714"/>
            </a:xfrm>
            <a:custGeom>
              <a:avLst/>
              <a:gdLst>
                <a:gd name="T0" fmla="*/ 0 w 2271"/>
                <a:gd name="T1" fmla="*/ 0 h 2817"/>
                <a:gd name="T2" fmla="*/ 177 w 2271"/>
                <a:gd name="T3" fmla="*/ 0 h 2817"/>
                <a:gd name="T4" fmla="*/ 177 w 2271"/>
                <a:gd name="T5" fmla="*/ 1802 h 2817"/>
                <a:gd name="T6" fmla="*/ 1997 w 2271"/>
                <a:gd name="T7" fmla="*/ 0 h 2817"/>
                <a:gd name="T8" fmla="*/ 2235 w 2271"/>
                <a:gd name="T9" fmla="*/ 0 h 2817"/>
                <a:gd name="T10" fmla="*/ 1023 w 2271"/>
                <a:gd name="T11" fmla="*/ 1222 h 2817"/>
                <a:gd name="T12" fmla="*/ 2271 w 2271"/>
                <a:gd name="T13" fmla="*/ 2817 h 2817"/>
                <a:gd name="T14" fmla="*/ 2051 w 2271"/>
                <a:gd name="T15" fmla="*/ 2817 h 2817"/>
                <a:gd name="T16" fmla="*/ 881 w 2271"/>
                <a:gd name="T17" fmla="*/ 1345 h 2817"/>
                <a:gd name="T18" fmla="*/ 177 w 2271"/>
                <a:gd name="T19" fmla="*/ 2048 h 2817"/>
                <a:gd name="T20" fmla="*/ 177 w 2271"/>
                <a:gd name="T21" fmla="*/ 2806 h 2817"/>
                <a:gd name="T22" fmla="*/ 0 w 2271"/>
                <a:gd name="T23" fmla="*/ 2806 h 2817"/>
                <a:gd name="T24" fmla="*/ 0 w 2271"/>
                <a:gd name="T25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71" h="2817">
                  <a:moveTo>
                    <a:pt x="0" y="0"/>
                  </a:moveTo>
                  <a:lnTo>
                    <a:pt x="177" y="0"/>
                  </a:lnTo>
                  <a:lnTo>
                    <a:pt x="177" y="1802"/>
                  </a:lnTo>
                  <a:lnTo>
                    <a:pt x="1997" y="0"/>
                  </a:lnTo>
                  <a:lnTo>
                    <a:pt x="2235" y="0"/>
                  </a:lnTo>
                  <a:lnTo>
                    <a:pt x="1023" y="1222"/>
                  </a:lnTo>
                  <a:lnTo>
                    <a:pt x="2271" y="2817"/>
                  </a:lnTo>
                  <a:lnTo>
                    <a:pt x="2051" y="2817"/>
                  </a:lnTo>
                  <a:lnTo>
                    <a:pt x="881" y="1345"/>
                  </a:lnTo>
                  <a:lnTo>
                    <a:pt x="177" y="2048"/>
                  </a:lnTo>
                  <a:lnTo>
                    <a:pt x="177" y="2806"/>
                  </a:lnTo>
                  <a:lnTo>
                    <a:pt x="0" y="28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11220354" y="6446005"/>
              <a:ext cx="152888" cy="167714"/>
            </a:xfrm>
            <a:custGeom>
              <a:avLst/>
              <a:gdLst>
                <a:gd name="T0" fmla="*/ 0 w 2568"/>
                <a:gd name="T1" fmla="*/ 0 h 2817"/>
                <a:gd name="T2" fmla="*/ 217 w 2568"/>
                <a:gd name="T3" fmla="*/ 0 h 2817"/>
                <a:gd name="T4" fmla="*/ 1295 w 2568"/>
                <a:gd name="T5" fmla="*/ 1492 h 2817"/>
                <a:gd name="T6" fmla="*/ 2353 w 2568"/>
                <a:gd name="T7" fmla="*/ 0 h 2817"/>
                <a:gd name="T8" fmla="*/ 2568 w 2568"/>
                <a:gd name="T9" fmla="*/ 0 h 2817"/>
                <a:gd name="T10" fmla="*/ 1382 w 2568"/>
                <a:gd name="T11" fmla="*/ 1674 h 2817"/>
                <a:gd name="T12" fmla="*/ 1382 w 2568"/>
                <a:gd name="T13" fmla="*/ 2817 h 2817"/>
                <a:gd name="T14" fmla="*/ 1198 w 2568"/>
                <a:gd name="T15" fmla="*/ 2817 h 2817"/>
                <a:gd name="T16" fmla="*/ 1198 w 2568"/>
                <a:gd name="T17" fmla="*/ 1674 h 2817"/>
                <a:gd name="T18" fmla="*/ 0 w 2568"/>
                <a:gd name="T19" fmla="*/ 0 h 2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8" h="2817">
                  <a:moveTo>
                    <a:pt x="0" y="0"/>
                  </a:moveTo>
                  <a:lnTo>
                    <a:pt x="217" y="0"/>
                  </a:lnTo>
                  <a:lnTo>
                    <a:pt x="1295" y="1492"/>
                  </a:lnTo>
                  <a:lnTo>
                    <a:pt x="2353" y="0"/>
                  </a:lnTo>
                  <a:lnTo>
                    <a:pt x="2568" y="0"/>
                  </a:lnTo>
                  <a:lnTo>
                    <a:pt x="1382" y="1674"/>
                  </a:lnTo>
                  <a:lnTo>
                    <a:pt x="1382" y="2817"/>
                  </a:lnTo>
                  <a:lnTo>
                    <a:pt x="1198" y="2817"/>
                  </a:lnTo>
                  <a:lnTo>
                    <a:pt x="1198" y="16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11406762" y="6445290"/>
              <a:ext cx="134194" cy="168428"/>
            </a:xfrm>
            <a:custGeom>
              <a:avLst/>
              <a:gdLst>
                <a:gd name="T0" fmla="*/ 0 w 954"/>
                <a:gd name="T1" fmla="*/ 0 h 1195"/>
                <a:gd name="T2" fmla="*/ 282 w 954"/>
                <a:gd name="T3" fmla="*/ 0 h 1195"/>
                <a:gd name="T4" fmla="*/ 620 w 954"/>
                <a:gd name="T5" fmla="*/ 15 h 1195"/>
                <a:gd name="T6" fmla="*/ 921 w 954"/>
                <a:gd name="T7" fmla="*/ 339 h 1195"/>
                <a:gd name="T8" fmla="*/ 568 w 954"/>
                <a:gd name="T9" fmla="*/ 688 h 1195"/>
                <a:gd name="T10" fmla="*/ 954 w 954"/>
                <a:gd name="T11" fmla="*/ 1195 h 1195"/>
                <a:gd name="T12" fmla="*/ 857 w 954"/>
                <a:gd name="T13" fmla="*/ 1195 h 1195"/>
                <a:gd name="T14" fmla="*/ 475 w 954"/>
                <a:gd name="T15" fmla="*/ 688 h 1195"/>
                <a:gd name="T16" fmla="*/ 475 w 954"/>
                <a:gd name="T17" fmla="*/ 627 h 1195"/>
                <a:gd name="T18" fmla="*/ 847 w 954"/>
                <a:gd name="T19" fmla="*/ 358 h 1195"/>
                <a:gd name="T20" fmla="*/ 442 w 954"/>
                <a:gd name="T21" fmla="*/ 75 h 1195"/>
                <a:gd name="T22" fmla="*/ 78 w 954"/>
                <a:gd name="T23" fmla="*/ 75 h 1195"/>
                <a:gd name="T24" fmla="*/ 78 w 954"/>
                <a:gd name="T25" fmla="*/ 1195 h 1195"/>
                <a:gd name="T26" fmla="*/ 0 w 954"/>
                <a:gd name="T27" fmla="*/ 1195 h 1195"/>
                <a:gd name="T28" fmla="*/ 0 w 954"/>
                <a:gd name="T29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4" h="1195">
                  <a:moveTo>
                    <a:pt x="0" y="0"/>
                  </a:moveTo>
                  <a:cubicBezTo>
                    <a:pt x="0" y="0"/>
                    <a:pt x="250" y="1"/>
                    <a:pt x="282" y="0"/>
                  </a:cubicBezTo>
                  <a:cubicBezTo>
                    <a:pt x="314" y="0"/>
                    <a:pt x="541" y="2"/>
                    <a:pt x="620" y="15"/>
                  </a:cubicBezTo>
                  <a:cubicBezTo>
                    <a:pt x="772" y="40"/>
                    <a:pt x="914" y="138"/>
                    <a:pt x="921" y="339"/>
                  </a:cubicBezTo>
                  <a:cubicBezTo>
                    <a:pt x="933" y="673"/>
                    <a:pt x="568" y="688"/>
                    <a:pt x="568" y="688"/>
                  </a:cubicBezTo>
                  <a:cubicBezTo>
                    <a:pt x="954" y="1195"/>
                    <a:pt x="954" y="1195"/>
                    <a:pt x="954" y="1195"/>
                  </a:cubicBezTo>
                  <a:cubicBezTo>
                    <a:pt x="857" y="1195"/>
                    <a:pt x="857" y="1195"/>
                    <a:pt x="857" y="1195"/>
                  </a:cubicBezTo>
                  <a:cubicBezTo>
                    <a:pt x="475" y="688"/>
                    <a:pt x="475" y="688"/>
                    <a:pt x="475" y="688"/>
                  </a:cubicBezTo>
                  <a:cubicBezTo>
                    <a:pt x="475" y="627"/>
                    <a:pt x="475" y="627"/>
                    <a:pt x="475" y="627"/>
                  </a:cubicBezTo>
                  <a:cubicBezTo>
                    <a:pt x="475" y="627"/>
                    <a:pt x="847" y="635"/>
                    <a:pt x="847" y="358"/>
                  </a:cubicBezTo>
                  <a:cubicBezTo>
                    <a:pt x="847" y="40"/>
                    <a:pt x="471" y="77"/>
                    <a:pt x="442" y="75"/>
                  </a:cubicBezTo>
                  <a:cubicBezTo>
                    <a:pt x="416" y="74"/>
                    <a:pt x="78" y="75"/>
                    <a:pt x="78" y="75"/>
                  </a:cubicBezTo>
                  <a:cubicBezTo>
                    <a:pt x="78" y="1195"/>
                    <a:pt x="78" y="1195"/>
                    <a:pt x="78" y="1195"/>
                  </a:cubicBezTo>
                  <a:cubicBezTo>
                    <a:pt x="0" y="1195"/>
                    <a:pt x="0" y="1195"/>
                    <a:pt x="0" y="11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7" name="Freeform 11"/>
            <p:cNvSpPr>
              <a:spLocks/>
            </p:cNvSpPr>
            <p:nvPr/>
          </p:nvSpPr>
          <p:spPr bwMode="auto">
            <a:xfrm>
              <a:off x="11574474" y="6446005"/>
              <a:ext cx="143244" cy="168428"/>
            </a:xfrm>
            <a:custGeom>
              <a:avLst/>
              <a:gdLst>
                <a:gd name="T0" fmla="*/ 0 w 1018"/>
                <a:gd name="T1" fmla="*/ 0 h 1195"/>
                <a:gd name="T2" fmla="*/ 74 w 1018"/>
                <a:gd name="T3" fmla="*/ 0 h 1195"/>
                <a:gd name="T4" fmla="*/ 74 w 1018"/>
                <a:gd name="T5" fmla="*/ 657 h 1195"/>
                <a:gd name="T6" fmla="*/ 487 w 1018"/>
                <a:gd name="T7" fmla="*/ 1122 h 1195"/>
                <a:gd name="T8" fmla="*/ 897 w 1018"/>
                <a:gd name="T9" fmla="*/ 683 h 1195"/>
                <a:gd name="T10" fmla="*/ 897 w 1018"/>
                <a:gd name="T11" fmla="*/ 0 h 1195"/>
                <a:gd name="T12" fmla="*/ 974 w 1018"/>
                <a:gd name="T13" fmla="*/ 0 h 1195"/>
                <a:gd name="T14" fmla="*/ 974 w 1018"/>
                <a:gd name="T15" fmla="*/ 616 h 1195"/>
                <a:gd name="T16" fmla="*/ 487 w 1018"/>
                <a:gd name="T17" fmla="*/ 1195 h 1195"/>
                <a:gd name="T18" fmla="*/ 0 w 1018"/>
                <a:gd name="T19" fmla="*/ 592 h 1195"/>
                <a:gd name="T20" fmla="*/ 0 w 1018"/>
                <a:gd name="T21" fmla="*/ 0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8" h="1195">
                  <a:moveTo>
                    <a:pt x="0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657"/>
                    <a:pt x="74" y="657"/>
                    <a:pt x="74" y="657"/>
                  </a:cubicBezTo>
                  <a:cubicBezTo>
                    <a:pt x="74" y="813"/>
                    <a:pt x="110" y="1122"/>
                    <a:pt x="487" y="1122"/>
                  </a:cubicBezTo>
                  <a:cubicBezTo>
                    <a:pt x="862" y="1122"/>
                    <a:pt x="897" y="856"/>
                    <a:pt x="897" y="683"/>
                  </a:cubicBezTo>
                  <a:cubicBezTo>
                    <a:pt x="897" y="590"/>
                    <a:pt x="897" y="0"/>
                    <a:pt x="897" y="0"/>
                  </a:cubicBezTo>
                  <a:cubicBezTo>
                    <a:pt x="974" y="0"/>
                    <a:pt x="974" y="0"/>
                    <a:pt x="974" y="0"/>
                  </a:cubicBezTo>
                  <a:cubicBezTo>
                    <a:pt x="974" y="616"/>
                    <a:pt x="974" y="616"/>
                    <a:pt x="974" y="616"/>
                  </a:cubicBezTo>
                  <a:cubicBezTo>
                    <a:pt x="974" y="767"/>
                    <a:pt x="1018" y="1195"/>
                    <a:pt x="487" y="1195"/>
                  </a:cubicBezTo>
                  <a:cubicBezTo>
                    <a:pt x="0" y="1195"/>
                    <a:pt x="0" y="795"/>
                    <a:pt x="0" y="59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11745998" y="6439396"/>
              <a:ext cx="128002" cy="191409"/>
            </a:xfrm>
            <a:custGeom>
              <a:avLst/>
              <a:gdLst>
                <a:gd name="T0" fmla="*/ 0 w 910"/>
                <a:gd name="T1" fmla="*/ 1046 h 1358"/>
                <a:gd name="T2" fmla="*/ 44 w 910"/>
                <a:gd name="T3" fmla="*/ 983 h 1358"/>
                <a:gd name="T4" fmla="*/ 472 w 910"/>
                <a:gd name="T5" fmla="*/ 1165 h 1358"/>
                <a:gd name="T6" fmla="*/ 802 w 910"/>
                <a:gd name="T7" fmla="*/ 897 h 1358"/>
                <a:gd name="T8" fmla="*/ 357 w 910"/>
                <a:gd name="T9" fmla="*/ 651 h 1358"/>
                <a:gd name="T10" fmla="*/ 53 w 910"/>
                <a:gd name="T11" fmla="*/ 288 h 1358"/>
                <a:gd name="T12" fmla="*/ 204 w 910"/>
                <a:gd name="T13" fmla="*/ 102 h 1358"/>
                <a:gd name="T14" fmla="*/ 843 w 910"/>
                <a:gd name="T15" fmla="*/ 189 h 1358"/>
                <a:gd name="T16" fmla="*/ 802 w 910"/>
                <a:gd name="T17" fmla="*/ 255 h 1358"/>
                <a:gd name="T18" fmla="*/ 438 w 910"/>
                <a:gd name="T19" fmla="*/ 117 h 1358"/>
                <a:gd name="T20" fmla="*/ 126 w 910"/>
                <a:gd name="T21" fmla="*/ 392 h 1358"/>
                <a:gd name="T22" fmla="*/ 473 w 910"/>
                <a:gd name="T23" fmla="*/ 604 h 1358"/>
                <a:gd name="T24" fmla="*/ 873 w 910"/>
                <a:gd name="T25" fmla="*/ 983 h 1358"/>
                <a:gd name="T26" fmla="*/ 0 w 910"/>
                <a:gd name="T27" fmla="*/ 104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1358">
                  <a:moveTo>
                    <a:pt x="0" y="1046"/>
                  </a:moveTo>
                  <a:cubicBezTo>
                    <a:pt x="44" y="983"/>
                    <a:pt x="44" y="983"/>
                    <a:pt x="44" y="983"/>
                  </a:cubicBezTo>
                  <a:cubicBezTo>
                    <a:pt x="44" y="983"/>
                    <a:pt x="189" y="1165"/>
                    <a:pt x="472" y="1165"/>
                  </a:cubicBezTo>
                  <a:cubicBezTo>
                    <a:pt x="754" y="1165"/>
                    <a:pt x="809" y="1012"/>
                    <a:pt x="802" y="897"/>
                  </a:cubicBezTo>
                  <a:cubicBezTo>
                    <a:pt x="795" y="764"/>
                    <a:pt x="703" y="725"/>
                    <a:pt x="357" y="651"/>
                  </a:cubicBezTo>
                  <a:cubicBezTo>
                    <a:pt x="63" y="589"/>
                    <a:pt x="23" y="428"/>
                    <a:pt x="53" y="288"/>
                  </a:cubicBezTo>
                  <a:cubicBezTo>
                    <a:pt x="66" y="230"/>
                    <a:pt x="112" y="152"/>
                    <a:pt x="204" y="102"/>
                  </a:cubicBezTo>
                  <a:cubicBezTo>
                    <a:pt x="359" y="19"/>
                    <a:pt x="613" y="0"/>
                    <a:pt x="843" y="189"/>
                  </a:cubicBezTo>
                  <a:cubicBezTo>
                    <a:pt x="802" y="255"/>
                    <a:pt x="802" y="255"/>
                    <a:pt x="802" y="255"/>
                  </a:cubicBezTo>
                  <a:cubicBezTo>
                    <a:pt x="802" y="255"/>
                    <a:pt x="654" y="113"/>
                    <a:pt x="438" y="117"/>
                  </a:cubicBezTo>
                  <a:cubicBezTo>
                    <a:pt x="223" y="121"/>
                    <a:pt x="102" y="236"/>
                    <a:pt x="126" y="392"/>
                  </a:cubicBezTo>
                  <a:cubicBezTo>
                    <a:pt x="145" y="511"/>
                    <a:pt x="216" y="537"/>
                    <a:pt x="473" y="604"/>
                  </a:cubicBezTo>
                  <a:cubicBezTo>
                    <a:pt x="751" y="676"/>
                    <a:pt x="910" y="712"/>
                    <a:pt x="873" y="983"/>
                  </a:cubicBezTo>
                  <a:cubicBezTo>
                    <a:pt x="833" y="1275"/>
                    <a:pt x="312" y="1358"/>
                    <a:pt x="0" y="1046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dirty="0">
                <a:solidFill>
                  <a:srgbClr val="000000"/>
                </a:solidFill>
              </a:endParaRPr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1067229" y="6445088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11067229" y="6524032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11067229" y="6602918"/>
              <a:ext cx="119310" cy="1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42" name="Ellipse 41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3" name="Ellipse 42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44" name="Connecteur droit 43"/>
          <p:cNvCxnSpPr>
            <a:endCxn id="42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42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e 45"/>
          <p:cNvGrpSpPr/>
          <p:nvPr userDrawn="1"/>
        </p:nvGrpSpPr>
        <p:grpSpPr>
          <a:xfrm>
            <a:off x="0" y="442690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47" name="Rectangle 46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9" name="Rectangle 48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9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719400" y="217761"/>
            <a:ext cx="10753200" cy="158750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80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  <p:sldLayoutId id="2147483719" r:id="rId30"/>
  </p:sldLayoutIdLst>
  <p:hf sldNum="0" hdr="0" dt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47" rtl="0" eaLnBrk="1" latinLnBrk="0" hangingPunct="1">
        <a:spcBef>
          <a:spcPts val="120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09550" indent="-209550" algn="l" defTabSz="914347" rtl="0" eaLnBrk="1" latinLnBrk="0" hangingPunct="1">
        <a:spcBef>
          <a:spcPts val="600"/>
        </a:spcBef>
        <a:spcAft>
          <a:spcPts val="200"/>
        </a:spcAft>
        <a:buClr>
          <a:schemeClr val="tx1"/>
        </a:buClr>
        <a:buFont typeface="Segoe UI" panose="020B0502040204020203" pitchFamily="34" charset="0"/>
        <a:buChar char="●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19100" indent="-200025" algn="l" defTabSz="914347" rtl="0" eaLnBrk="1" latinLnBrk="0" hangingPunct="1">
        <a:spcBef>
          <a:spcPts val="400"/>
        </a:spcBef>
        <a:spcAft>
          <a:spcPts val="200"/>
        </a:spcAft>
        <a:buFont typeface="Arial" panose="020B0604020202020204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571500" indent="-161925" algn="l" defTabSz="914347" rtl="0" eaLnBrk="1" latinLnBrk="0" hangingPunct="1"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571500" indent="0" algn="l" defTabSz="914347" rtl="0" eaLnBrk="1" latinLnBrk="0" hangingPunct="1">
        <a:spcBef>
          <a:spcPts val="200"/>
        </a:spcBef>
        <a:spcAft>
          <a:spcPts val="200"/>
        </a:spcAft>
        <a:buClrTx/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400" y="488067"/>
            <a:ext cx="10753200" cy="32162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0000" y="1080000"/>
            <a:ext cx="10752000" cy="142603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fr-FR" noProof="0" dirty="0" smtClean="0"/>
              <a:t>Modifiez les styles du texte du masque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22" name="ZoneTexte 21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42" name="Ellipse 41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3" name="Ellipse 42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44" name="Connecteur droit 43"/>
          <p:cNvCxnSpPr>
            <a:endCxn id="42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42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e 45"/>
          <p:cNvGrpSpPr/>
          <p:nvPr userDrawn="1"/>
        </p:nvGrpSpPr>
        <p:grpSpPr>
          <a:xfrm>
            <a:off x="0" y="442690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47" name="Rectangle 46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9" name="Rectangle 48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9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719400" y="217761"/>
            <a:ext cx="10753200" cy="158750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5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135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</p:sldLayoutIdLst>
  <p:hf sldNum="0" hdr="0" dt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47" rtl="0" eaLnBrk="1" latinLnBrk="0" hangingPunct="1">
        <a:spcBef>
          <a:spcPts val="120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09550" indent="-209550" algn="l" defTabSz="914347" rtl="0" eaLnBrk="1" latinLnBrk="0" hangingPunct="1">
        <a:spcBef>
          <a:spcPts val="600"/>
        </a:spcBef>
        <a:spcAft>
          <a:spcPts val="200"/>
        </a:spcAft>
        <a:buClr>
          <a:schemeClr val="tx1"/>
        </a:buClr>
        <a:buFont typeface="Segoe UI" panose="020B0502040204020203" pitchFamily="34" charset="0"/>
        <a:buChar char="●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19100" indent="-200025" algn="l" defTabSz="914347" rtl="0" eaLnBrk="1" latinLnBrk="0" hangingPunct="1">
        <a:spcBef>
          <a:spcPts val="400"/>
        </a:spcBef>
        <a:spcAft>
          <a:spcPts val="200"/>
        </a:spcAft>
        <a:buFont typeface="Arial" panose="020B0604020202020204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571500" indent="-161925" algn="l" defTabSz="914347" rtl="0" eaLnBrk="1" latinLnBrk="0" hangingPunct="1"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571500" indent="0" algn="l" defTabSz="914347" rtl="0" eaLnBrk="1" latinLnBrk="0" hangingPunct="1">
        <a:spcBef>
          <a:spcPts val="200"/>
        </a:spcBef>
        <a:spcAft>
          <a:spcPts val="200"/>
        </a:spcAft>
        <a:buClrTx/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400" y="488067"/>
            <a:ext cx="10753200" cy="32162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0000" y="1080000"/>
            <a:ext cx="10752000" cy="142603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fr-FR" noProof="0" dirty="0" smtClean="0"/>
              <a:t>Modifiez les styles du texte du masque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22" name="ZoneTexte 21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42" name="Ellipse 41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3" name="Ellipse 42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44" name="Connecteur droit 43"/>
          <p:cNvCxnSpPr>
            <a:endCxn id="42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42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e 45"/>
          <p:cNvGrpSpPr/>
          <p:nvPr userDrawn="1"/>
        </p:nvGrpSpPr>
        <p:grpSpPr>
          <a:xfrm>
            <a:off x="0" y="442690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47" name="Rectangle 46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9" name="Rectangle 48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9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719400" y="217761"/>
            <a:ext cx="10753200" cy="158750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5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34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  <p:sldLayoutId id="2147483772" r:id="rId21"/>
    <p:sldLayoutId id="2147483773" r:id="rId22"/>
    <p:sldLayoutId id="2147483774" r:id="rId23"/>
    <p:sldLayoutId id="2147483775" r:id="rId24"/>
    <p:sldLayoutId id="2147483776" r:id="rId25"/>
    <p:sldLayoutId id="2147483777" r:id="rId26"/>
    <p:sldLayoutId id="2147483778" r:id="rId27"/>
    <p:sldLayoutId id="2147483779" r:id="rId28"/>
    <p:sldLayoutId id="2147483780" r:id="rId29"/>
    <p:sldLayoutId id="2147483781" r:id="rId30"/>
  </p:sldLayoutIdLst>
  <p:hf sldNum="0" hdr="0" dt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47" rtl="0" eaLnBrk="1" latinLnBrk="0" hangingPunct="1">
        <a:spcBef>
          <a:spcPts val="120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09550" indent="-209550" algn="l" defTabSz="914347" rtl="0" eaLnBrk="1" latinLnBrk="0" hangingPunct="1">
        <a:spcBef>
          <a:spcPts val="600"/>
        </a:spcBef>
        <a:spcAft>
          <a:spcPts val="200"/>
        </a:spcAft>
        <a:buClr>
          <a:schemeClr val="tx1"/>
        </a:buClr>
        <a:buFont typeface="Segoe UI" panose="020B0502040204020203" pitchFamily="34" charset="0"/>
        <a:buChar char="●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19100" indent="-200025" algn="l" defTabSz="914347" rtl="0" eaLnBrk="1" latinLnBrk="0" hangingPunct="1">
        <a:spcBef>
          <a:spcPts val="400"/>
        </a:spcBef>
        <a:spcAft>
          <a:spcPts val="200"/>
        </a:spcAft>
        <a:buFont typeface="Arial" panose="020B0604020202020204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571500" indent="-161925" algn="l" defTabSz="914347" rtl="0" eaLnBrk="1" latinLnBrk="0" hangingPunct="1"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571500" indent="0" algn="l" defTabSz="914347" rtl="0" eaLnBrk="1" latinLnBrk="0" hangingPunct="1">
        <a:spcBef>
          <a:spcPts val="200"/>
        </a:spcBef>
        <a:spcAft>
          <a:spcPts val="200"/>
        </a:spcAft>
        <a:buClrTx/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400" y="488067"/>
            <a:ext cx="10753200" cy="32162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0000" y="1080000"/>
            <a:ext cx="10752000" cy="142603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fr-FR" noProof="0" dirty="0" smtClean="0"/>
              <a:t>Modifiez les styles du texte du masque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22" name="ZoneTexte 21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42" name="Ellipse 41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3" name="Ellipse 42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44" name="Connecteur droit 43"/>
          <p:cNvCxnSpPr>
            <a:endCxn id="42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42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e 45"/>
          <p:cNvGrpSpPr/>
          <p:nvPr userDrawn="1"/>
        </p:nvGrpSpPr>
        <p:grpSpPr>
          <a:xfrm>
            <a:off x="0" y="442690"/>
            <a:ext cx="419100" cy="418373"/>
            <a:chOff x="0" y="442690"/>
            <a:chExt cx="419100" cy="418373"/>
          </a:xfrm>
          <a:solidFill>
            <a:schemeClr val="tx2"/>
          </a:solidFill>
        </p:grpSpPr>
        <p:sp>
          <p:nvSpPr>
            <p:cNvPr id="47" name="Rectangle 46"/>
            <p:cNvSpPr/>
            <p:nvPr userDrawn="1"/>
          </p:nvSpPr>
          <p:spPr>
            <a:xfrm>
              <a:off x="0" y="442690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 userDrawn="1"/>
          </p:nvSpPr>
          <p:spPr>
            <a:xfrm>
              <a:off x="0" y="835863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49" name="Rectangle 48"/>
            <p:cNvSpPr/>
            <p:nvPr userDrawn="1"/>
          </p:nvSpPr>
          <p:spPr>
            <a:xfrm>
              <a:off x="0" y="639276"/>
              <a:ext cx="4191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endParaRPr lang="en-GB" sz="1800" dirty="0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9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719400" y="217761"/>
            <a:ext cx="10753200" cy="158750"/>
          </a:xfrm>
          <a:prstGeom prst="rect">
            <a:avLst/>
          </a:prstGeom>
        </p:spPr>
        <p:txBody>
          <a:bodyPr vert="horz" wrap="square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5" name="Picture 3" descr="M:\Graphisme\_Graphisme FRPARSFS03\LOGOS\_Logo Keyrus\2015\_PNG\Keyrus-Logo-Black_ssfond.png"/>
          <p:cNvPicPr>
            <a:picLocks noChangeAspect="1" noChangeArrowheads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00130" y="6443188"/>
            <a:ext cx="972000" cy="1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36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0" r:id="rId18"/>
    <p:sldLayoutId id="2147483801" r:id="rId19"/>
    <p:sldLayoutId id="2147483802" r:id="rId20"/>
    <p:sldLayoutId id="2147483803" r:id="rId21"/>
    <p:sldLayoutId id="2147483804" r:id="rId22"/>
    <p:sldLayoutId id="2147483805" r:id="rId23"/>
    <p:sldLayoutId id="2147483806" r:id="rId24"/>
    <p:sldLayoutId id="2147483807" r:id="rId25"/>
    <p:sldLayoutId id="2147483808" r:id="rId26"/>
    <p:sldLayoutId id="2147483809" r:id="rId27"/>
    <p:sldLayoutId id="2147483810" r:id="rId28"/>
    <p:sldLayoutId id="2147483811" r:id="rId29"/>
    <p:sldLayoutId id="2147483812" r:id="rId30"/>
  </p:sldLayoutIdLst>
  <p:hf sldNum="0" hdr="0" dt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sz="3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47" rtl="0" eaLnBrk="1" latinLnBrk="0" hangingPunct="1">
        <a:spcBef>
          <a:spcPts val="120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09550" indent="-209550" algn="l" defTabSz="914347" rtl="0" eaLnBrk="1" latinLnBrk="0" hangingPunct="1">
        <a:spcBef>
          <a:spcPts val="600"/>
        </a:spcBef>
        <a:spcAft>
          <a:spcPts val="200"/>
        </a:spcAft>
        <a:buClr>
          <a:schemeClr val="tx1"/>
        </a:buClr>
        <a:buFont typeface="Segoe UI" panose="020B0502040204020203" pitchFamily="34" charset="0"/>
        <a:buChar char="●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19100" indent="-200025" algn="l" defTabSz="914347" rtl="0" eaLnBrk="1" latinLnBrk="0" hangingPunct="1">
        <a:spcBef>
          <a:spcPts val="400"/>
        </a:spcBef>
        <a:spcAft>
          <a:spcPts val="200"/>
        </a:spcAft>
        <a:buFont typeface="Arial" panose="020B0604020202020204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571500" indent="-161925" algn="l" defTabSz="914347" rtl="0" eaLnBrk="1" latinLnBrk="0" hangingPunct="1"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571500" indent="0" algn="l" defTabSz="914347" rtl="0" eaLnBrk="1" latinLnBrk="0" hangingPunct="1">
        <a:spcBef>
          <a:spcPts val="200"/>
        </a:spcBef>
        <a:spcAft>
          <a:spcPts val="200"/>
        </a:spcAft>
        <a:buClrTx/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400" y="627004"/>
            <a:ext cx="10753200" cy="32162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0000" y="1080000"/>
            <a:ext cx="10752000" cy="142603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fr-FR" noProof="0" dirty="0" smtClean="0"/>
              <a:t>Modifiez les styles du texte du masque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3"/>
          </p:nvPr>
        </p:nvSpPr>
        <p:spPr>
          <a:xfrm>
            <a:off x="719400" y="407980"/>
            <a:ext cx="10753200" cy="158750"/>
          </a:xfrm>
          <a:prstGeom prst="rect">
            <a:avLst/>
          </a:prstGeom>
        </p:spPr>
        <p:txBody>
          <a:bodyPr vert="horz" wrap="square" lIns="0" tIns="0" rIns="0" bIns="0" rtlCol="0" anchor="b"/>
          <a:lstStyle>
            <a:lvl1pPr algn="l">
              <a:lnSpc>
                <a:spcPct val="85000"/>
              </a:lnSpc>
              <a:defRPr sz="1200" cap="none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2" name="ZoneTexte 21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42" name="Ellipse 41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3" name="Ellipse 42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44" name="Connecteur droit 43"/>
          <p:cNvCxnSpPr>
            <a:endCxn id="42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42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e 24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29" name="Connecteur droit 28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2" descr="M:\Graphisme\_Graphisme FRPARSFS03\LOGOS\_Logo Keyrus\2015\_JPEG\Keyrus-Logo-Black_HD.jpg"/>
          <p:cNvPicPr>
            <a:picLocks noChangeAspect="1" noChangeArrowheads="1"/>
          </p:cNvPicPr>
          <p:nvPr userDrawn="1"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50"/>
          <a:stretch/>
        </p:blipFill>
        <p:spPr bwMode="auto">
          <a:xfrm>
            <a:off x="10801350" y="6276383"/>
            <a:ext cx="1213500" cy="51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331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</p:sldLayoutIdLst>
  <p:hf sldNum="0" hdr="0" dt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sz="2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47" rtl="0" eaLnBrk="1" latinLnBrk="0" hangingPunct="1">
        <a:spcBef>
          <a:spcPts val="120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09550" indent="-209550" algn="l" defTabSz="914347" rtl="0" eaLnBrk="1" latinLnBrk="0" hangingPunct="1">
        <a:spcBef>
          <a:spcPts val="600"/>
        </a:spcBef>
        <a:spcAft>
          <a:spcPts val="200"/>
        </a:spcAft>
        <a:buClr>
          <a:schemeClr val="tx1"/>
        </a:buClr>
        <a:buFont typeface="Segoe UI" panose="020B0502040204020203" pitchFamily="34" charset="0"/>
        <a:buChar char="●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19100" indent="-200025" algn="l" defTabSz="914347" rtl="0" eaLnBrk="1" latinLnBrk="0" hangingPunct="1">
        <a:spcBef>
          <a:spcPts val="400"/>
        </a:spcBef>
        <a:spcAft>
          <a:spcPts val="200"/>
        </a:spcAft>
        <a:buFont typeface="Arial" panose="020B0604020202020204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571500" indent="-161925" algn="l" defTabSz="914347" rtl="0" eaLnBrk="1" latinLnBrk="0" hangingPunct="1"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571500" indent="0" algn="l" defTabSz="914347" rtl="0" eaLnBrk="1" latinLnBrk="0" hangingPunct="1">
        <a:spcBef>
          <a:spcPts val="200"/>
        </a:spcBef>
        <a:spcAft>
          <a:spcPts val="200"/>
        </a:spcAft>
        <a:buClrTx/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400" y="627004"/>
            <a:ext cx="10753200" cy="32162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0000" y="1080000"/>
            <a:ext cx="10752000" cy="142603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fr-FR" noProof="0" dirty="0" smtClean="0"/>
              <a:t>Modifiez les styles du texte du masque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3"/>
          </p:nvPr>
        </p:nvSpPr>
        <p:spPr>
          <a:xfrm>
            <a:off x="719400" y="407980"/>
            <a:ext cx="10753200" cy="158750"/>
          </a:xfrm>
          <a:prstGeom prst="rect">
            <a:avLst/>
          </a:prstGeom>
        </p:spPr>
        <p:txBody>
          <a:bodyPr vert="horz" wrap="square" lIns="0" tIns="0" rIns="0" bIns="0" rtlCol="0" anchor="b"/>
          <a:lstStyle>
            <a:lvl1pPr algn="l">
              <a:lnSpc>
                <a:spcPct val="85000"/>
              </a:lnSpc>
              <a:defRPr sz="1200" cap="none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2" name="ZoneTexte 21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42" name="Ellipse 41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3" name="Ellipse 42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44" name="Connecteur droit 43"/>
          <p:cNvCxnSpPr>
            <a:endCxn id="42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42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e 24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29" name="Connecteur droit 28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2" descr="M:\Graphisme\_Graphisme FRPARSFS03\LOGOS\_Logo Keyrus\2015\_JPEG\Keyrus-Logo-Black_HD.jpg"/>
          <p:cNvPicPr>
            <a:picLocks noChangeAspect="1" noChangeArrowheads="1"/>
          </p:cNvPicPr>
          <p:nvPr userDrawn="1"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50"/>
          <a:stretch/>
        </p:blipFill>
        <p:spPr bwMode="auto">
          <a:xfrm>
            <a:off x="10801350" y="6276383"/>
            <a:ext cx="1213500" cy="51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33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</p:sldLayoutIdLst>
  <p:hf sldNum="0" hdr="0" dt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sz="2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47" rtl="0" eaLnBrk="1" latinLnBrk="0" hangingPunct="1">
        <a:spcBef>
          <a:spcPts val="120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09550" indent="-209550" algn="l" defTabSz="914347" rtl="0" eaLnBrk="1" latinLnBrk="0" hangingPunct="1">
        <a:spcBef>
          <a:spcPts val="600"/>
        </a:spcBef>
        <a:spcAft>
          <a:spcPts val="200"/>
        </a:spcAft>
        <a:buClr>
          <a:schemeClr val="tx1"/>
        </a:buClr>
        <a:buFont typeface="Segoe UI" panose="020B0502040204020203" pitchFamily="34" charset="0"/>
        <a:buChar char="●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19100" indent="-200025" algn="l" defTabSz="914347" rtl="0" eaLnBrk="1" latinLnBrk="0" hangingPunct="1">
        <a:spcBef>
          <a:spcPts val="400"/>
        </a:spcBef>
        <a:spcAft>
          <a:spcPts val="200"/>
        </a:spcAft>
        <a:buFont typeface="Arial" panose="020B0604020202020204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571500" indent="-161925" algn="l" defTabSz="914347" rtl="0" eaLnBrk="1" latinLnBrk="0" hangingPunct="1"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571500" indent="0" algn="l" defTabSz="914347" rtl="0" eaLnBrk="1" latinLnBrk="0" hangingPunct="1">
        <a:spcBef>
          <a:spcPts val="200"/>
        </a:spcBef>
        <a:spcAft>
          <a:spcPts val="200"/>
        </a:spcAft>
        <a:buClrTx/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400" y="627004"/>
            <a:ext cx="10753200" cy="32162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0000" y="1080000"/>
            <a:ext cx="10752000" cy="142603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fr-FR" noProof="0" dirty="0" smtClean="0"/>
              <a:t>Modifiez les styles du texte du masque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3"/>
          </p:nvPr>
        </p:nvSpPr>
        <p:spPr>
          <a:xfrm>
            <a:off x="719400" y="407980"/>
            <a:ext cx="10753200" cy="158750"/>
          </a:xfrm>
          <a:prstGeom prst="rect">
            <a:avLst/>
          </a:prstGeom>
        </p:spPr>
        <p:txBody>
          <a:bodyPr vert="horz" wrap="square" lIns="0" tIns="0" rIns="0" bIns="0" rtlCol="0" anchor="b"/>
          <a:lstStyle>
            <a:lvl1pPr algn="l">
              <a:lnSpc>
                <a:spcPct val="85000"/>
              </a:lnSpc>
              <a:defRPr sz="1200" cap="none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2" name="ZoneTexte 21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42" name="Ellipse 41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3" name="Ellipse 42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44" name="Connecteur droit 43"/>
          <p:cNvCxnSpPr>
            <a:endCxn id="42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42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e 24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29" name="Connecteur droit 28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2" descr="M:\Graphisme\_Graphisme FRPARSFS03\LOGOS\_Logo Keyrus\2015\_JPEG\Keyrus-Logo-Black_HD.jpg"/>
          <p:cNvPicPr>
            <a:picLocks noChangeAspect="1" noChangeArrowheads="1"/>
          </p:cNvPicPr>
          <p:nvPr userDrawn="1"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50"/>
          <a:stretch/>
        </p:blipFill>
        <p:spPr bwMode="auto">
          <a:xfrm>
            <a:off x="10801350" y="6276383"/>
            <a:ext cx="1213500" cy="51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32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hf sldNum="0" hdr="0" dt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sz="2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47" rtl="0" eaLnBrk="1" latinLnBrk="0" hangingPunct="1">
        <a:spcBef>
          <a:spcPts val="120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09550" indent="-209550" algn="l" defTabSz="914347" rtl="0" eaLnBrk="1" latinLnBrk="0" hangingPunct="1">
        <a:spcBef>
          <a:spcPts val="600"/>
        </a:spcBef>
        <a:spcAft>
          <a:spcPts val="200"/>
        </a:spcAft>
        <a:buClr>
          <a:schemeClr val="tx1"/>
        </a:buClr>
        <a:buFont typeface="Segoe UI" panose="020B0502040204020203" pitchFamily="34" charset="0"/>
        <a:buChar char="●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19100" indent="-200025" algn="l" defTabSz="914347" rtl="0" eaLnBrk="1" latinLnBrk="0" hangingPunct="1">
        <a:spcBef>
          <a:spcPts val="400"/>
        </a:spcBef>
        <a:spcAft>
          <a:spcPts val="200"/>
        </a:spcAft>
        <a:buFont typeface="Arial" panose="020B0604020202020204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571500" indent="-161925" algn="l" defTabSz="914347" rtl="0" eaLnBrk="1" latinLnBrk="0" hangingPunct="1"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571500" indent="0" algn="l" defTabSz="914347" rtl="0" eaLnBrk="1" latinLnBrk="0" hangingPunct="1">
        <a:spcBef>
          <a:spcPts val="200"/>
        </a:spcBef>
        <a:spcAft>
          <a:spcPts val="200"/>
        </a:spcAft>
        <a:buClrTx/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19400" y="627004"/>
            <a:ext cx="10753200" cy="32162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fr-FR" noProof="0" dirty="0" smtClean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0000" y="1080000"/>
            <a:ext cx="10752000" cy="142603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fr-FR" noProof="0" dirty="0" smtClean="0"/>
              <a:t>Modifiez les styles du texte du masque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3"/>
          </p:nvPr>
        </p:nvSpPr>
        <p:spPr>
          <a:xfrm>
            <a:off x="719400" y="407980"/>
            <a:ext cx="10753200" cy="158750"/>
          </a:xfrm>
          <a:prstGeom prst="rect">
            <a:avLst/>
          </a:prstGeom>
        </p:spPr>
        <p:txBody>
          <a:bodyPr vert="horz" wrap="square" lIns="0" tIns="0" rIns="0" bIns="0" rtlCol="0" anchor="b"/>
          <a:lstStyle>
            <a:lvl1pPr algn="l">
              <a:lnSpc>
                <a:spcPct val="85000"/>
              </a:lnSpc>
              <a:defRPr sz="1200" cap="none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2" name="ZoneTexte 21"/>
          <p:cNvSpPr txBox="1">
            <a:spLocks/>
          </p:cNvSpPr>
          <p:nvPr userDrawn="1"/>
        </p:nvSpPr>
        <p:spPr>
          <a:xfrm>
            <a:off x="228600" y="6449181"/>
            <a:ext cx="1380186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347">
              <a:buFont typeface="Arial" panose="020B0604020202020204" pitchFamily="34" charset="0"/>
              <a:buNone/>
              <a:defRPr/>
            </a:pPr>
            <a:r>
              <a:rPr lang="fr-FR" sz="900" dirty="0" smtClean="0">
                <a:solidFill>
                  <a:srgbClr val="D9D9D9">
                    <a:lumMod val="50000"/>
                  </a:srgbClr>
                </a:solidFill>
              </a:rPr>
              <a:t>© Copyright 2015 – Keyrus</a:t>
            </a:r>
          </a:p>
        </p:txBody>
      </p:sp>
      <p:sp>
        <p:nvSpPr>
          <p:cNvPr id="42" name="Ellipse 41"/>
          <p:cNvSpPr/>
          <p:nvPr userDrawn="1"/>
        </p:nvSpPr>
        <p:spPr>
          <a:xfrm>
            <a:off x="5877014" y="6314479"/>
            <a:ext cx="437972" cy="437972"/>
          </a:xfrm>
          <a:prstGeom prst="ellipse">
            <a:avLst/>
          </a:prstGeom>
          <a:solidFill>
            <a:schemeClr val="tx2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3" name="Ellipse 42"/>
          <p:cNvSpPr/>
          <p:nvPr userDrawn="1"/>
        </p:nvSpPr>
        <p:spPr>
          <a:xfrm>
            <a:off x="5919600" y="6357065"/>
            <a:ext cx="352800" cy="3528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fld id="{7477EA9B-5D5E-4DBE-ADB4-4DDCC0610B23}" type="slidenum">
              <a:rPr lang="fr-FR" sz="900" smtClean="0">
                <a:solidFill>
                  <a:srgbClr val="D9D9D9">
                    <a:lumMod val="50000"/>
                  </a:srgbClr>
                </a:solidFill>
              </a:rPr>
              <a:pPr algn="ctr"/>
              <a:t>‹N°›</a:t>
            </a:fld>
            <a:endParaRPr lang="fr-FR" sz="1100" dirty="0">
              <a:solidFill>
                <a:srgbClr val="D9D9D9">
                  <a:lumMod val="50000"/>
                </a:srgbClr>
              </a:solidFill>
            </a:endParaRPr>
          </a:p>
        </p:txBody>
      </p:sp>
      <p:cxnSp>
        <p:nvCxnSpPr>
          <p:cNvPr id="44" name="Connecteur droit 43"/>
          <p:cNvCxnSpPr>
            <a:endCxn id="42" idx="2"/>
          </p:cNvCxnSpPr>
          <p:nvPr userDrawn="1"/>
        </p:nvCxnSpPr>
        <p:spPr>
          <a:xfrm flipV="1">
            <a:off x="1712500" y="6533465"/>
            <a:ext cx="4164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>
            <a:stCxn id="42" idx="6"/>
          </p:cNvCxnSpPr>
          <p:nvPr userDrawn="1"/>
        </p:nvCxnSpPr>
        <p:spPr>
          <a:xfrm>
            <a:off x="6314986" y="6533465"/>
            <a:ext cx="4433514" cy="1367"/>
          </a:xfrm>
          <a:prstGeom prst="line">
            <a:avLst/>
          </a:prstGeom>
          <a:ln w="9525" cap="flat">
            <a:solidFill>
              <a:schemeClr val="tx2">
                <a:lumMod val="90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e 24"/>
          <p:cNvGrpSpPr/>
          <p:nvPr userDrawn="1"/>
        </p:nvGrpSpPr>
        <p:grpSpPr>
          <a:xfrm>
            <a:off x="0" y="452351"/>
            <a:ext cx="417600" cy="394425"/>
            <a:chOff x="252413" y="452351"/>
            <a:chExt cx="417600" cy="394425"/>
          </a:xfrm>
        </p:grpSpPr>
        <p:cxnSp>
          <p:nvCxnSpPr>
            <p:cNvPr id="29" name="Connecteur droit 28"/>
            <p:cNvCxnSpPr/>
            <p:nvPr userDrawn="1"/>
          </p:nvCxnSpPr>
          <p:spPr>
            <a:xfrm>
              <a:off x="252413" y="452351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 userDrawn="1"/>
          </p:nvCxnSpPr>
          <p:spPr>
            <a:xfrm>
              <a:off x="252413" y="649564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 userDrawn="1"/>
          </p:nvCxnSpPr>
          <p:spPr>
            <a:xfrm>
              <a:off x="252413" y="846776"/>
              <a:ext cx="417600" cy="0"/>
            </a:xfrm>
            <a:prstGeom prst="line">
              <a:avLst/>
            </a:prstGeom>
            <a:ln w="22225" cap="flat">
              <a:solidFill>
                <a:srgbClr val="D9D9D9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2" descr="M:\Graphisme\_Graphisme FRPARSFS03\LOGOS\_Logo Keyrus\2015\_JPEG\Keyrus-Logo-Black_HD.jpg"/>
          <p:cNvPicPr>
            <a:picLocks noChangeAspect="1" noChangeArrowheads="1"/>
          </p:cNvPicPr>
          <p:nvPr userDrawn="1"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50"/>
          <a:stretch/>
        </p:blipFill>
        <p:spPr bwMode="auto">
          <a:xfrm>
            <a:off x="10801350" y="6276383"/>
            <a:ext cx="1213500" cy="51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84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sldNum="0" hdr="0" dt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sz="2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47" rtl="0" eaLnBrk="1" latinLnBrk="0" hangingPunct="1">
        <a:spcBef>
          <a:spcPts val="120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09550" indent="-209550" algn="l" defTabSz="914347" rtl="0" eaLnBrk="1" latinLnBrk="0" hangingPunct="1">
        <a:spcBef>
          <a:spcPts val="600"/>
        </a:spcBef>
        <a:spcAft>
          <a:spcPts val="200"/>
        </a:spcAft>
        <a:buClr>
          <a:schemeClr val="tx1"/>
        </a:buClr>
        <a:buFont typeface="Segoe UI" panose="020B0502040204020203" pitchFamily="34" charset="0"/>
        <a:buChar char="●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19100" indent="-200025" algn="l" defTabSz="914347" rtl="0" eaLnBrk="1" latinLnBrk="0" hangingPunct="1">
        <a:spcBef>
          <a:spcPts val="400"/>
        </a:spcBef>
        <a:spcAft>
          <a:spcPts val="200"/>
        </a:spcAft>
        <a:buFont typeface="Arial" panose="020B0604020202020204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571500" indent="-161925" algn="l" defTabSz="914347" rtl="0" eaLnBrk="1" latinLnBrk="0" hangingPunct="1"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571500" indent="0" algn="l" defTabSz="914347" rtl="0" eaLnBrk="1" latinLnBrk="0" hangingPunct="1">
        <a:spcBef>
          <a:spcPts val="200"/>
        </a:spcBef>
        <a:spcAft>
          <a:spcPts val="200"/>
        </a:spcAft>
        <a:buClrTx/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itanalytics.com/features/how-do-artificial-intelligence-machine-learning-differ-in-healthcar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bc.safe.socgen/external-link.jspa?url=http://blog.businessdecision.com/bigdata/2017/06/debat-experts-intelligence-artificielle/" TargetMode="External"/><Relationship Id="rId13" Type="http://schemas.openxmlformats.org/officeDocument/2006/relationships/hyperlink" Target="https://automatedinsights.com/blog/the-state-of-artificial-intelligence" TargetMode="External"/><Relationship Id="rId3" Type="http://schemas.openxmlformats.org/officeDocument/2006/relationships/hyperlink" Target="https://www.kdnuggets.com/2017/11/machine-learning-algorithms-choose-your-problem.html" TargetMode="External"/><Relationship Id="rId7" Type="http://schemas.openxmlformats.org/officeDocument/2006/relationships/hyperlink" Target="https://www.informatiquenews.fr/lintelligence-artificielle-investit-secteur-bancaire-alain-biancardi-expert-system-53181" TargetMode="External"/><Relationship Id="rId12" Type="http://schemas.openxmlformats.org/officeDocument/2006/relationships/hyperlink" Target="https://www.analyticsvidhya.com/blog/2016/12/getting-ready-for-ai-based-gaming-agents-overview-of-open-source-reinforcement-learning-platform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ovum.informa.com/~/.../2017-trends-to-watch-in-AI.pdf" TargetMode="External"/><Relationship Id="rId11" Type="http://schemas.openxmlformats.org/officeDocument/2006/relationships/hyperlink" Target="https://www.quora.com/What-are-the-main-differences-between-artificial-intelligence-and-machine-learning-Is-machine-learning-a-part-of-artificial-intelligence" TargetMode="External"/><Relationship Id="rId5" Type="http://schemas.openxmlformats.org/officeDocument/2006/relationships/hyperlink" Target="https://www.maddyness.com/technologie/2017/05/17/futur-25-projets-prouvent-lintelligence-artificielle-sera-partout-2027/" TargetMode="External"/><Relationship Id="rId15" Type="http://schemas.openxmlformats.org/officeDocument/2006/relationships/hyperlink" Target="https://insights.untapt.com/deep-learning-for-natural-language-processing-tutorials-with-jupyter-notebooks-ad67f336ce3f" TargetMode="External"/><Relationship Id="rId10" Type="http://schemas.openxmlformats.org/officeDocument/2006/relationships/hyperlink" Target="http://www.xavierdupre.fr/blog/2014-03-28_nojs.html" TargetMode="External"/><Relationship Id="rId4" Type="http://schemas.openxmlformats.org/officeDocument/2006/relationships/hyperlink" Target="http://fr.businessdecision.ch/wp-content/uploads/2016/09/ICT16_09-businessdecision.pdf" TargetMode="External"/><Relationship Id="rId9" Type="http://schemas.openxmlformats.org/officeDocument/2006/relationships/hyperlink" Target="https://www.forbes.fr/technologie/top-10-des-technologies-de-lintelligence-artificielle-ia/" TargetMode="External"/><Relationship Id="rId14" Type="http://schemas.openxmlformats.org/officeDocument/2006/relationships/hyperlink" Target="https://www.forbes.com/sites/louiscolumbus/2017/07/09/mckinseys-state-of-machine-learning-and-ai-2017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://www.deeplearningbook.org/contents/intro.html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utura-sciences.com/tech/actualites/technologie-alphago-zero-ia-google-deepmind-devient-autodidacte-61409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matedinsights.com/blog/the-state-of-artificial-intelligen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54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719400" y="656692"/>
            <a:ext cx="10753200" cy="321627"/>
          </a:xfrm>
        </p:spPr>
        <p:txBody>
          <a:bodyPr/>
          <a:lstStyle/>
          <a:p>
            <a:r>
              <a:rPr lang="fr-FR" dirty="0" smtClean="0"/>
              <a:t>Les différentes disciplines de l’IA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Intelligence Artificielle</a:t>
            </a:r>
            <a:endParaRPr lang="fr-FR" dirty="0"/>
          </a:p>
        </p:txBody>
      </p:sp>
      <p:graphicFrame>
        <p:nvGraphicFramePr>
          <p:cNvPr id="7" name="Espace réservé du contenu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3616030"/>
              </p:ext>
            </p:extLst>
          </p:nvPr>
        </p:nvGraphicFramePr>
        <p:xfrm>
          <a:off x="623392" y="1600200"/>
          <a:ext cx="11505964" cy="4961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2423592" y="5221796"/>
            <a:ext cx="144081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800" dirty="0"/>
              <a:t>Utilisation de scripts pour prendre efficacement en charge certain métiers, utilisation :  tache difficile à exécuter par l’homme, ou qui prend </a:t>
            </a:r>
            <a:r>
              <a:rPr lang="fr-FR" sz="800" dirty="0" smtClean="0"/>
              <a:t>beaucoup </a:t>
            </a:r>
            <a:r>
              <a:rPr lang="fr-FR" sz="800" dirty="0"/>
              <a:t>de temps</a:t>
            </a:r>
          </a:p>
          <a:p>
            <a:endParaRPr lang="fr-FR" sz="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2353833" y="2161456"/>
            <a:ext cx="140190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800" dirty="0" smtClean="0"/>
              <a:t>Production </a:t>
            </a:r>
            <a:r>
              <a:rPr lang="fr-FR" sz="800" dirty="0"/>
              <a:t>de texte à partir de données </a:t>
            </a:r>
            <a:r>
              <a:rPr lang="fr-FR" sz="800" dirty="0" smtClean="0"/>
              <a:t>informatiques, </a:t>
            </a:r>
            <a:r>
              <a:rPr lang="fr-FR" sz="800" dirty="0"/>
              <a:t>Ex: Génération de rapport &amp; Business </a:t>
            </a:r>
            <a:r>
              <a:rPr lang="fr-FR" sz="800" dirty="0" smtClean="0"/>
              <a:t>intelligent</a:t>
            </a:r>
            <a:endParaRPr lang="fr-FR" sz="800" dirty="0"/>
          </a:p>
        </p:txBody>
      </p:sp>
      <p:sp>
        <p:nvSpPr>
          <p:cNvPr id="4" name="ZoneTexte 3"/>
          <p:cNvSpPr txBox="1"/>
          <p:nvPr/>
        </p:nvSpPr>
        <p:spPr>
          <a:xfrm>
            <a:off x="5015880" y="1765412"/>
            <a:ext cx="14041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800" dirty="0"/>
              <a:t>(Transcrire et transformer la parole pour l’utiliser par la machine), Utilisation: Réponse vocale &amp; applications mobiles</a:t>
            </a:r>
          </a:p>
          <a:p>
            <a:endParaRPr lang="fr-FR" sz="800" dirty="0" err="1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500156" y="2053444"/>
            <a:ext cx="13321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800" dirty="0"/>
              <a:t>Les </a:t>
            </a:r>
            <a:r>
              <a:rPr lang="fr-FR" sz="800" dirty="0" err="1"/>
              <a:t>chatbots</a:t>
            </a:r>
            <a:r>
              <a:rPr lang="fr-FR" sz="800" dirty="0"/>
              <a:t>, Utilisation : Service à la clientèle et gestionnaire de maison </a:t>
            </a:r>
            <a:r>
              <a:rPr lang="fr-FR" sz="800" dirty="0" smtClean="0"/>
              <a:t>intelligentes</a:t>
            </a:r>
            <a:endParaRPr lang="fr-FR" sz="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860196" y="4833156"/>
            <a:ext cx="13321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fr-FR" sz="800" dirty="0" err="1"/>
              <a:t>Utlilisation</a:t>
            </a:r>
            <a:r>
              <a:rPr lang="fr-FR" sz="800" dirty="0"/>
              <a:t> : Reconnaissance de formes, classification, …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727848" y="5841268"/>
            <a:ext cx="133214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fr-FR" sz="800" dirty="0"/>
              <a:t>Moteur d’aide à la décision qui insère règles et logique dans les systèmes d’AI, Utilisation : configuration, maintenance et les réglages.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976320" y="2885455"/>
            <a:ext cx="133214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fr-FR" sz="800" dirty="0"/>
              <a:t>Processeurs graphiques et appareils spécialement conçus pour </a:t>
            </a:r>
            <a:r>
              <a:rPr lang="fr-FR" sz="800" dirty="0" smtClean="0"/>
              <a:t>exécuter </a:t>
            </a:r>
            <a:r>
              <a:rPr lang="fr-FR" sz="800" dirty="0"/>
              <a:t>efficacement des solutions AI,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220236" y="3825044"/>
            <a:ext cx="13321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800" dirty="0"/>
              <a:t>Algorithmes pour prédire, classifier, segmenter des données, utilisation : large application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7284132" y="5481228"/>
            <a:ext cx="10801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fr-FR" sz="800" dirty="0"/>
              <a:t>Permet des interactions plus naturelles Homme-Machine, Utilisation : reconnaissance d’image, d’empreintes, pour étude de marché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811524" y="3518428"/>
            <a:ext cx="133214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fr-FR" sz="800" dirty="0"/>
              <a:t>Analyse du texte, du sentiment, et de l’intention par des méthodes statistiques, Utilisation : détection de fraude, la sécurité, les </a:t>
            </a:r>
            <a:r>
              <a:rPr lang="fr-FR" sz="800" dirty="0" err="1"/>
              <a:t>chatbots</a:t>
            </a:r>
            <a:r>
              <a:rPr lang="fr-FR" sz="800" dirty="0"/>
              <a:t>, …</a:t>
            </a:r>
          </a:p>
        </p:txBody>
      </p:sp>
      <p:sp>
        <p:nvSpPr>
          <p:cNvPr id="19" name="Forme libre 18"/>
          <p:cNvSpPr/>
          <p:nvPr/>
        </p:nvSpPr>
        <p:spPr>
          <a:xfrm>
            <a:off x="594911" y="1399142"/>
            <a:ext cx="8220759" cy="3591499"/>
          </a:xfrm>
          <a:custGeom>
            <a:avLst/>
            <a:gdLst>
              <a:gd name="connsiteX0" fmla="*/ 264405 w 8220759"/>
              <a:gd name="connsiteY0" fmla="*/ 451692 h 3591499"/>
              <a:gd name="connsiteX1" fmla="*/ 264405 w 8220759"/>
              <a:gd name="connsiteY1" fmla="*/ 451692 h 3591499"/>
              <a:gd name="connsiteX2" fmla="*/ 363556 w 8220759"/>
              <a:gd name="connsiteY2" fmla="*/ 385591 h 3591499"/>
              <a:gd name="connsiteX3" fmla="*/ 429658 w 8220759"/>
              <a:gd name="connsiteY3" fmla="*/ 363557 h 3591499"/>
              <a:gd name="connsiteX4" fmla="*/ 495759 w 8220759"/>
              <a:gd name="connsiteY4" fmla="*/ 330506 h 3591499"/>
              <a:gd name="connsiteX5" fmla="*/ 661012 w 8220759"/>
              <a:gd name="connsiteY5" fmla="*/ 264405 h 3591499"/>
              <a:gd name="connsiteX6" fmla="*/ 727113 w 8220759"/>
              <a:gd name="connsiteY6" fmla="*/ 231354 h 3591499"/>
              <a:gd name="connsiteX7" fmla="*/ 804231 w 8220759"/>
              <a:gd name="connsiteY7" fmla="*/ 187287 h 3591499"/>
              <a:gd name="connsiteX8" fmla="*/ 881349 w 8220759"/>
              <a:gd name="connsiteY8" fmla="*/ 165253 h 3591499"/>
              <a:gd name="connsiteX9" fmla="*/ 980501 w 8220759"/>
              <a:gd name="connsiteY9" fmla="*/ 132203 h 3591499"/>
              <a:gd name="connsiteX10" fmla="*/ 1057619 w 8220759"/>
              <a:gd name="connsiteY10" fmla="*/ 99152 h 3591499"/>
              <a:gd name="connsiteX11" fmla="*/ 1134737 w 8220759"/>
              <a:gd name="connsiteY11" fmla="*/ 88135 h 3591499"/>
              <a:gd name="connsiteX12" fmla="*/ 1277956 w 8220759"/>
              <a:gd name="connsiteY12" fmla="*/ 44068 h 3591499"/>
              <a:gd name="connsiteX13" fmla="*/ 1410159 w 8220759"/>
              <a:gd name="connsiteY13" fmla="*/ 22034 h 3591499"/>
              <a:gd name="connsiteX14" fmla="*/ 1663547 w 8220759"/>
              <a:gd name="connsiteY14" fmla="*/ 33051 h 3591499"/>
              <a:gd name="connsiteX15" fmla="*/ 1751682 w 8220759"/>
              <a:gd name="connsiteY15" fmla="*/ 55085 h 3591499"/>
              <a:gd name="connsiteX16" fmla="*/ 1850834 w 8220759"/>
              <a:gd name="connsiteY16" fmla="*/ 121186 h 3591499"/>
              <a:gd name="connsiteX17" fmla="*/ 1927952 w 8220759"/>
              <a:gd name="connsiteY17" fmla="*/ 165253 h 3591499"/>
              <a:gd name="connsiteX18" fmla="*/ 1994053 w 8220759"/>
              <a:gd name="connsiteY18" fmla="*/ 176270 h 3591499"/>
              <a:gd name="connsiteX19" fmla="*/ 2225407 w 8220759"/>
              <a:gd name="connsiteY19" fmla="*/ 165253 h 3591499"/>
              <a:gd name="connsiteX20" fmla="*/ 2280491 w 8220759"/>
              <a:gd name="connsiteY20" fmla="*/ 154236 h 3591499"/>
              <a:gd name="connsiteX21" fmla="*/ 2831335 w 8220759"/>
              <a:gd name="connsiteY21" fmla="*/ 143219 h 3591499"/>
              <a:gd name="connsiteX22" fmla="*/ 2908453 w 8220759"/>
              <a:gd name="connsiteY22" fmla="*/ 110169 h 3591499"/>
              <a:gd name="connsiteX23" fmla="*/ 2952520 w 8220759"/>
              <a:gd name="connsiteY23" fmla="*/ 99152 h 3591499"/>
              <a:gd name="connsiteX24" fmla="*/ 3139807 w 8220759"/>
              <a:gd name="connsiteY24" fmla="*/ 77118 h 3591499"/>
              <a:gd name="connsiteX25" fmla="*/ 3216925 w 8220759"/>
              <a:gd name="connsiteY25" fmla="*/ 66101 h 3591499"/>
              <a:gd name="connsiteX26" fmla="*/ 3492347 w 8220759"/>
              <a:gd name="connsiteY26" fmla="*/ 55085 h 3591499"/>
              <a:gd name="connsiteX27" fmla="*/ 3955055 w 8220759"/>
              <a:gd name="connsiteY27" fmla="*/ 33051 h 3591499"/>
              <a:gd name="connsiteX28" fmla="*/ 4274544 w 8220759"/>
              <a:gd name="connsiteY28" fmla="*/ 22034 h 3591499"/>
              <a:gd name="connsiteX29" fmla="*/ 4384713 w 8220759"/>
              <a:gd name="connsiteY29" fmla="*/ 11017 h 3591499"/>
              <a:gd name="connsiteX30" fmla="*/ 4461831 w 8220759"/>
              <a:gd name="connsiteY30" fmla="*/ 0 h 3591499"/>
              <a:gd name="connsiteX31" fmla="*/ 5144877 w 8220759"/>
              <a:gd name="connsiteY31" fmla="*/ 11017 h 3591499"/>
              <a:gd name="connsiteX32" fmla="*/ 5199961 w 8220759"/>
              <a:gd name="connsiteY32" fmla="*/ 22034 h 3591499"/>
              <a:gd name="connsiteX33" fmla="*/ 5266062 w 8220759"/>
              <a:gd name="connsiteY33" fmla="*/ 44068 h 3591499"/>
              <a:gd name="connsiteX34" fmla="*/ 5883007 w 8220759"/>
              <a:gd name="connsiteY34" fmla="*/ 55085 h 3591499"/>
              <a:gd name="connsiteX35" fmla="*/ 5960125 w 8220759"/>
              <a:gd name="connsiteY35" fmla="*/ 66101 h 3591499"/>
              <a:gd name="connsiteX36" fmla="*/ 6114361 w 8220759"/>
              <a:gd name="connsiteY36" fmla="*/ 121186 h 3591499"/>
              <a:gd name="connsiteX37" fmla="*/ 6334699 w 8220759"/>
              <a:gd name="connsiteY37" fmla="*/ 187287 h 3591499"/>
              <a:gd name="connsiteX38" fmla="*/ 6566053 w 8220759"/>
              <a:gd name="connsiteY38" fmla="*/ 231354 h 3591499"/>
              <a:gd name="connsiteX39" fmla="*/ 6654188 w 8220759"/>
              <a:gd name="connsiteY39" fmla="*/ 242371 h 3591499"/>
              <a:gd name="connsiteX40" fmla="*/ 6764356 w 8220759"/>
              <a:gd name="connsiteY40" fmla="*/ 264405 h 3591499"/>
              <a:gd name="connsiteX41" fmla="*/ 6918593 w 8220759"/>
              <a:gd name="connsiteY41" fmla="*/ 275422 h 3591499"/>
              <a:gd name="connsiteX42" fmla="*/ 7050795 w 8220759"/>
              <a:gd name="connsiteY42" fmla="*/ 286439 h 3591499"/>
              <a:gd name="connsiteX43" fmla="*/ 7182997 w 8220759"/>
              <a:gd name="connsiteY43" fmla="*/ 319489 h 3591499"/>
              <a:gd name="connsiteX44" fmla="*/ 7304183 w 8220759"/>
              <a:gd name="connsiteY44" fmla="*/ 341523 h 3591499"/>
              <a:gd name="connsiteX45" fmla="*/ 7392318 w 8220759"/>
              <a:gd name="connsiteY45" fmla="*/ 374574 h 3591499"/>
              <a:gd name="connsiteX46" fmla="*/ 7458419 w 8220759"/>
              <a:gd name="connsiteY46" fmla="*/ 407624 h 3591499"/>
              <a:gd name="connsiteX47" fmla="*/ 7535537 w 8220759"/>
              <a:gd name="connsiteY47" fmla="*/ 418641 h 3591499"/>
              <a:gd name="connsiteX48" fmla="*/ 7645706 w 8220759"/>
              <a:gd name="connsiteY48" fmla="*/ 440675 h 3591499"/>
              <a:gd name="connsiteX49" fmla="*/ 7755875 w 8220759"/>
              <a:gd name="connsiteY49" fmla="*/ 451692 h 3591499"/>
              <a:gd name="connsiteX50" fmla="*/ 7821976 w 8220759"/>
              <a:gd name="connsiteY50" fmla="*/ 462709 h 3591499"/>
              <a:gd name="connsiteX51" fmla="*/ 7932144 w 8220759"/>
              <a:gd name="connsiteY51" fmla="*/ 473725 h 3591499"/>
              <a:gd name="connsiteX52" fmla="*/ 8075364 w 8220759"/>
              <a:gd name="connsiteY52" fmla="*/ 506776 h 3591499"/>
              <a:gd name="connsiteX53" fmla="*/ 8119431 w 8220759"/>
              <a:gd name="connsiteY53" fmla="*/ 517793 h 3591499"/>
              <a:gd name="connsiteX54" fmla="*/ 8152482 w 8220759"/>
              <a:gd name="connsiteY54" fmla="*/ 539827 h 3591499"/>
              <a:gd name="connsiteX55" fmla="*/ 8163499 w 8220759"/>
              <a:gd name="connsiteY55" fmla="*/ 572877 h 3591499"/>
              <a:gd name="connsiteX56" fmla="*/ 8185532 w 8220759"/>
              <a:gd name="connsiteY56" fmla="*/ 605928 h 3591499"/>
              <a:gd name="connsiteX57" fmla="*/ 8207566 w 8220759"/>
              <a:gd name="connsiteY57" fmla="*/ 694063 h 3591499"/>
              <a:gd name="connsiteX58" fmla="*/ 8207566 w 8220759"/>
              <a:gd name="connsiteY58" fmla="*/ 1145754 h 3591499"/>
              <a:gd name="connsiteX59" fmla="*/ 8174516 w 8220759"/>
              <a:gd name="connsiteY59" fmla="*/ 1178805 h 3591499"/>
              <a:gd name="connsiteX60" fmla="*/ 8108414 w 8220759"/>
              <a:gd name="connsiteY60" fmla="*/ 1211856 h 3591499"/>
              <a:gd name="connsiteX61" fmla="*/ 7954178 w 8220759"/>
              <a:gd name="connsiteY61" fmla="*/ 1233889 h 3591499"/>
              <a:gd name="connsiteX62" fmla="*/ 7855026 w 8220759"/>
              <a:gd name="connsiteY62" fmla="*/ 1255923 h 3591499"/>
              <a:gd name="connsiteX63" fmla="*/ 7799942 w 8220759"/>
              <a:gd name="connsiteY63" fmla="*/ 1266940 h 3591499"/>
              <a:gd name="connsiteX64" fmla="*/ 7733841 w 8220759"/>
              <a:gd name="connsiteY64" fmla="*/ 1277957 h 3591499"/>
              <a:gd name="connsiteX65" fmla="*/ 7667740 w 8220759"/>
              <a:gd name="connsiteY65" fmla="*/ 1299991 h 3591499"/>
              <a:gd name="connsiteX66" fmla="*/ 7568588 w 8220759"/>
              <a:gd name="connsiteY66" fmla="*/ 1322024 h 3591499"/>
              <a:gd name="connsiteX67" fmla="*/ 7502487 w 8220759"/>
              <a:gd name="connsiteY67" fmla="*/ 1344058 h 3591499"/>
              <a:gd name="connsiteX68" fmla="*/ 7447402 w 8220759"/>
              <a:gd name="connsiteY68" fmla="*/ 1366092 h 3591499"/>
              <a:gd name="connsiteX69" fmla="*/ 7381301 w 8220759"/>
              <a:gd name="connsiteY69" fmla="*/ 1377109 h 3591499"/>
              <a:gd name="connsiteX70" fmla="*/ 7304183 w 8220759"/>
              <a:gd name="connsiteY70" fmla="*/ 1388125 h 3591499"/>
              <a:gd name="connsiteX71" fmla="*/ 7216048 w 8220759"/>
              <a:gd name="connsiteY71" fmla="*/ 1399142 h 3591499"/>
              <a:gd name="connsiteX72" fmla="*/ 7127913 w 8220759"/>
              <a:gd name="connsiteY72" fmla="*/ 1421176 h 3591499"/>
              <a:gd name="connsiteX73" fmla="*/ 7017744 w 8220759"/>
              <a:gd name="connsiteY73" fmla="*/ 1443210 h 3591499"/>
              <a:gd name="connsiteX74" fmla="*/ 6830458 w 8220759"/>
              <a:gd name="connsiteY74" fmla="*/ 1509311 h 3591499"/>
              <a:gd name="connsiteX75" fmla="*/ 6742323 w 8220759"/>
              <a:gd name="connsiteY75" fmla="*/ 1553378 h 3591499"/>
              <a:gd name="connsiteX76" fmla="*/ 6665205 w 8220759"/>
              <a:gd name="connsiteY76" fmla="*/ 1586429 h 3591499"/>
              <a:gd name="connsiteX77" fmla="*/ 6577070 w 8220759"/>
              <a:gd name="connsiteY77" fmla="*/ 1641513 h 3591499"/>
              <a:gd name="connsiteX78" fmla="*/ 6488935 w 8220759"/>
              <a:gd name="connsiteY78" fmla="*/ 1696598 h 3591499"/>
              <a:gd name="connsiteX79" fmla="*/ 5761822 w 8220759"/>
              <a:gd name="connsiteY79" fmla="*/ 1685581 h 3591499"/>
              <a:gd name="connsiteX80" fmla="*/ 5662670 w 8220759"/>
              <a:gd name="connsiteY80" fmla="*/ 1674564 h 3591499"/>
              <a:gd name="connsiteX81" fmla="*/ 5321147 w 8220759"/>
              <a:gd name="connsiteY81" fmla="*/ 1652530 h 3591499"/>
              <a:gd name="connsiteX82" fmla="*/ 5111826 w 8220759"/>
              <a:gd name="connsiteY82" fmla="*/ 1619480 h 3591499"/>
              <a:gd name="connsiteX83" fmla="*/ 5034708 w 8220759"/>
              <a:gd name="connsiteY83" fmla="*/ 1608463 h 3591499"/>
              <a:gd name="connsiteX84" fmla="*/ 4616067 w 8220759"/>
              <a:gd name="connsiteY84" fmla="*/ 1619480 h 3591499"/>
              <a:gd name="connsiteX85" fmla="*/ 4583017 w 8220759"/>
              <a:gd name="connsiteY85" fmla="*/ 1630497 h 3591499"/>
              <a:gd name="connsiteX86" fmla="*/ 4483865 w 8220759"/>
              <a:gd name="connsiteY86" fmla="*/ 1641513 h 3591499"/>
              <a:gd name="connsiteX87" fmla="*/ 4153359 w 8220759"/>
              <a:gd name="connsiteY87" fmla="*/ 1663547 h 3591499"/>
              <a:gd name="connsiteX88" fmla="*/ 3988106 w 8220759"/>
              <a:gd name="connsiteY88" fmla="*/ 1674564 h 3591499"/>
              <a:gd name="connsiteX89" fmla="*/ 3833870 w 8220759"/>
              <a:gd name="connsiteY89" fmla="*/ 1707615 h 3591499"/>
              <a:gd name="connsiteX90" fmla="*/ 3745735 w 8220759"/>
              <a:gd name="connsiteY90" fmla="*/ 1751682 h 3591499"/>
              <a:gd name="connsiteX91" fmla="*/ 3558448 w 8220759"/>
              <a:gd name="connsiteY91" fmla="*/ 1850834 h 3591499"/>
              <a:gd name="connsiteX92" fmla="*/ 3481330 w 8220759"/>
              <a:gd name="connsiteY92" fmla="*/ 1883885 h 3591499"/>
              <a:gd name="connsiteX93" fmla="*/ 3371161 w 8220759"/>
              <a:gd name="connsiteY93" fmla="*/ 1949986 h 3591499"/>
              <a:gd name="connsiteX94" fmla="*/ 3338111 w 8220759"/>
              <a:gd name="connsiteY94" fmla="*/ 1994053 h 3591499"/>
              <a:gd name="connsiteX95" fmla="*/ 3305060 w 8220759"/>
              <a:gd name="connsiteY95" fmla="*/ 2005070 h 3591499"/>
              <a:gd name="connsiteX96" fmla="*/ 3227942 w 8220759"/>
              <a:gd name="connsiteY96" fmla="*/ 2082188 h 3591499"/>
              <a:gd name="connsiteX97" fmla="*/ 3194891 w 8220759"/>
              <a:gd name="connsiteY97" fmla="*/ 2104222 h 3591499"/>
              <a:gd name="connsiteX98" fmla="*/ 3139807 w 8220759"/>
              <a:gd name="connsiteY98" fmla="*/ 2181340 h 3591499"/>
              <a:gd name="connsiteX99" fmla="*/ 3106756 w 8220759"/>
              <a:gd name="connsiteY99" fmla="*/ 2214391 h 3591499"/>
              <a:gd name="connsiteX100" fmla="*/ 3084723 w 8220759"/>
              <a:gd name="connsiteY100" fmla="*/ 2258458 h 3591499"/>
              <a:gd name="connsiteX101" fmla="*/ 3051672 w 8220759"/>
              <a:gd name="connsiteY101" fmla="*/ 2280492 h 3591499"/>
              <a:gd name="connsiteX102" fmla="*/ 3040655 w 8220759"/>
              <a:gd name="connsiteY102" fmla="*/ 2324559 h 3591499"/>
              <a:gd name="connsiteX103" fmla="*/ 3018622 w 8220759"/>
              <a:gd name="connsiteY103" fmla="*/ 2357610 h 3591499"/>
              <a:gd name="connsiteX104" fmla="*/ 2996588 w 8220759"/>
              <a:gd name="connsiteY104" fmla="*/ 2434728 h 3591499"/>
              <a:gd name="connsiteX105" fmla="*/ 2974554 w 8220759"/>
              <a:gd name="connsiteY105" fmla="*/ 2478795 h 3591499"/>
              <a:gd name="connsiteX106" fmla="*/ 2952520 w 8220759"/>
              <a:gd name="connsiteY106" fmla="*/ 2544897 h 3591499"/>
              <a:gd name="connsiteX107" fmla="*/ 2930487 w 8220759"/>
              <a:gd name="connsiteY107" fmla="*/ 2577947 h 3591499"/>
              <a:gd name="connsiteX108" fmla="*/ 2897436 w 8220759"/>
              <a:gd name="connsiteY108" fmla="*/ 2677099 h 3591499"/>
              <a:gd name="connsiteX109" fmla="*/ 2886419 w 8220759"/>
              <a:gd name="connsiteY109" fmla="*/ 2710150 h 3591499"/>
              <a:gd name="connsiteX110" fmla="*/ 2820318 w 8220759"/>
              <a:gd name="connsiteY110" fmla="*/ 2798285 h 3591499"/>
              <a:gd name="connsiteX111" fmla="*/ 2787267 w 8220759"/>
              <a:gd name="connsiteY111" fmla="*/ 2842352 h 3591499"/>
              <a:gd name="connsiteX112" fmla="*/ 2754217 w 8220759"/>
              <a:gd name="connsiteY112" fmla="*/ 2875403 h 3591499"/>
              <a:gd name="connsiteX113" fmla="*/ 2721166 w 8220759"/>
              <a:gd name="connsiteY113" fmla="*/ 2919470 h 3591499"/>
              <a:gd name="connsiteX114" fmla="*/ 2633031 w 8220759"/>
              <a:gd name="connsiteY114" fmla="*/ 2996588 h 3591499"/>
              <a:gd name="connsiteX115" fmla="*/ 2610997 w 8220759"/>
              <a:gd name="connsiteY115" fmla="*/ 3040656 h 3591499"/>
              <a:gd name="connsiteX116" fmla="*/ 2533879 w 8220759"/>
              <a:gd name="connsiteY116" fmla="*/ 3106757 h 3591499"/>
              <a:gd name="connsiteX117" fmla="*/ 2500829 w 8220759"/>
              <a:gd name="connsiteY117" fmla="*/ 3161841 h 3591499"/>
              <a:gd name="connsiteX118" fmla="*/ 2467778 w 8220759"/>
              <a:gd name="connsiteY118" fmla="*/ 3172858 h 3591499"/>
              <a:gd name="connsiteX119" fmla="*/ 2423711 w 8220759"/>
              <a:gd name="connsiteY119" fmla="*/ 3216925 h 3591499"/>
              <a:gd name="connsiteX120" fmla="*/ 2379643 w 8220759"/>
              <a:gd name="connsiteY120" fmla="*/ 3260993 h 3591499"/>
              <a:gd name="connsiteX121" fmla="*/ 2258458 w 8220759"/>
              <a:gd name="connsiteY121" fmla="*/ 3327094 h 3591499"/>
              <a:gd name="connsiteX122" fmla="*/ 2214390 w 8220759"/>
              <a:gd name="connsiteY122" fmla="*/ 3349128 h 3591499"/>
              <a:gd name="connsiteX123" fmla="*/ 2148289 w 8220759"/>
              <a:gd name="connsiteY123" fmla="*/ 3371162 h 3591499"/>
              <a:gd name="connsiteX124" fmla="*/ 2060154 w 8220759"/>
              <a:gd name="connsiteY124" fmla="*/ 3404212 h 3591499"/>
              <a:gd name="connsiteX125" fmla="*/ 1938969 w 8220759"/>
              <a:gd name="connsiteY125" fmla="*/ 3437263 h 3591499"/>
              <a:gd name="connsiteX126" fmla="*/ 1905918 w 8220759"/>
              <a:gd name="connsiteY126" fmla="*/ 3448280 h 3591499"/>
              <a:gd name="connsiteX127" fmla="*/ 1850834 w 8220759"/>
              <a:gd name="connsiteY127" fmla="*/ 3459297 h 3591499"/>
              <a:gd name="connsiteX128" fmla="*/ 1817783 w 8220759"/>
              <a:gd name="connsiteY128" fmla="*/ 3470313 h 3591499"/>
              <a:gd name="connsiteX129" fmla="*/ 1718631 w 8220759"/>
              <a:gd name="connsiteY129" fmla="*/ 3481330 h 3591499"/>
              <a:gd name="connsiteX130" fmla="*/ 1663547 w 8220759"/>
              <a:gd name="connsiteY130" fmla="*/ 3492347 h 3591499"/>
              <a:gd name="connsiteX131" fmla="*/ 1575412 w 8220759"/>
              <a:gd name="connsiteY131" fmla="*/ 3514381 h 3591499"/>
              <a:gd name="connsiteX132" fmla="*/ 1421176 w 8220759"/>
              <a:gd name="connsiteY132" fmla="*/ 3525398 h 3591499"/>
              <a:gd name="connsiteX133" fmla="*/ 1222872 w 8220759"/>
              <a:gd name="connsiteY133" fmla="*/ 3558448 h 3591499"/>
              <a:gd name="connsiteX134" fmla="*/ 1156771 w 8220759"/>
              <a:gd name="connsiteY134" fmla="*/ 3569465 h 3591499"/>
              <a:gd name="connsiteX135" fmla="*/ 1024569 w 8220759"/>
              <a:gd name="connsiteY135" fmla="*/ 3591499 h 3591499"/>
              <a:gd name="connsiteX136" fmla="*/ 749147 w 8220759"/>
              <a:gd name="connsiteY136" fmla="*/ 3569465 h 3591499"/>
              <a:gd name="connsiteX137" fmla="*/ 683046 w 8220759"/>
              <a:gd name="connsiteY137" fmla="*/ 3525398 h 3591499"/>
              <a:gd name="connsiteX138" fmla="*/ 638978 w 8220759"/>
              <a:gd name="connsiteY138" fmla="*/ 3492347 h 3591499"/>
              <a:gd name="connsiteX139" fmla="*/ 605928 w 8220759"/>
              <a:gd name="connsiteY139" fmla="*/ 3470313 h 3591499"/>
              <a:gd name="connsiteX140" fmla="*/ 539826 w 8220759"/>
              <a:gd name="connsiteY140" fmla="*/ 3415229 h 3591499"/>
              <a:gd name="connsiteX141" fmla="*/ 506776 w 8220759"/>
              <a:gd name="connsiteY141" fmla="*/ 3404212 h 3591499"/>
              <a:gd name="connsiteX142" fmla="*/ 440675 w 8220759"/>
              <a:gd name="connsiteY142" fmla="*/ 3360145 h 3591499"/>
              <a:gd name="connsiteX143" fmla="*/ 374573 w 8220759"/>
              <a:gd name="connsiteY143" fmla="*/ 3327094 h 3591499"/>
              <a:gd name="connsiteX144" fmla="*/ 341523 w 8220759"/>
              <a:gd name="connsiteY144" fmla="*/ 3316077 h 3591499"/>
              <a:gd name="connsiteX145" fmla="*/ 275422 w 8220759"/>
              <a:gd name="connsiteY145" fmla="*/ 3272010 h 3591499"/>
              <a:gd name="connsiteX146" fmla="*/ 220337 w 8220759"/>
              <a:gd name="connsiteY146" fmla="*/ 3216925 h 3591499"/>
              <a:gd name="connsiteX147" fmla="*/ 154236 w 8220759"/>
              <a:gd name="connsiteY147" fmla="*/ 3128791 h 3591499"/>
              <a:gd name="connsiteX148" fmla="*/ 143219 w 8220759"/>
              <a:gd name="connsiteY148" fmla="*/ 3073706 h 3591499"/>
              <a:gd name="connsiteX149" fmla="*/ 99152 w 8220759"/>
              <a:gd name="connsiteY149" fmla="*/ 2963538 h 3591499"/>
              <a:gd name="connsiteX150" fmla="*/ 77118 w 8220759"/>
              <a:gd name="connsiteY150" fmla="*/ 2831335 h 3591499"/>
              <a:gd name="connsiteX151" fmla="*/ 33050 w 8220759"/>
              <a:gd name="connsiteY151" fmla="*/ 2644048 h 3591499"/>
              <a:gd name="connsiteX152" fmla="*/ 11017 w 8220759"/>
              <a:gd name="connsiteY152" fmla="*/ 2412694 h 3591499"/>
              <a:gd name="connsiteX153" fmla="*/ 0 w 8220759"/>
              <a:gd name="connsiteY153" fmla="*/ 2302525 h 3591499"/>
              <a:gd name="connsiteX154" fmla="*/ 11017 w 8220759"/>
              <a:gd name="connsiteY154" fmla="*/ 1707615 h 3591499"/>
              <a:gd name="connsiteX155" fmla="*/ 22034 w 8220759"/>
              <a:gd name="connsiteY155" fmla="*/ 1630497 h 3591499"/>
              <a:gd name="connsiteX156" fmla="*/ 44067 w 8220759"/>
              <a:gd name="connsiteY156" fmla="*/ 1531345 h 3591499"/>
              <a:gd name="connsiteX157" fmla="*/ 77118 w 8220759"/>
              <a:gd name="connsiteY157" fmla="*/ 1421176 h 3591499"/>
              <a:gd name="connsiteX158" fmla="*/ 88135 w 8220759"/>
              <a:gd name="connsiteY158" fmla="*/ 1299991 h 3591499"/>
              <a:gd name="connsiteX159" fmla="*/ 99152 w 8220759"/>
              <a:gd name="connsiteY159" fmla="*/ 1156771 h 3591499"/>
              <a:gd name="connsiteX160" fmla="*/ 121185 w 8220759"/>
              <a:gd name="connsiteY160" fmla="*/ 1090670 h 3591499"/>
              <a:gd name="connsiteX161" fmla="*/ 154236 w 8220759"/>
              <a:gd name="connsiteY161" fmla="*/ 947451 h 3591499"/>
              <a:gd name="connsiteX162" fmla="*/ 165253 w 8220759"/>
              <a:gd name="connsiteY162" fmla="*/ 594911 h 3591499"/>
              <a:gd name="connsiteX163" fmla="*/ 231354 w 8220759"/>
              <a:gd name="connsiteY163" fmla="*/ 462709 h 3591499"/>
              <a:gd name="connsiteX164" fmla="*/ 264405 w 8220759"/>
              <a:gd name="connsiteY164" fmla="*/ 451692 h 359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8220759" h="3591499">
                <a:moveTo>
                  <a:pt x="264405" y="451692"/>
                </a:moveTo>
                <a:lnTo>
                  <a:pt x="264405" y="451692"/>
                </a:lnTo>
                <a:cubicBezTo>
                  <a:pt x="297455" y="429658"/>
                  <a:pt x="328508" y="404284"/>
                  <a:pt x="363556" y="385591"/>
                </a:cubicBezTo>
                <a:cubicBezTo>
                  <a:pt x="384049" y="374661"/>
                  <a:pt x="408219" y="372490"/>
                  <a:pt x="429658" y="363557"/>
                </a:cubicBezTo>
                <a:cubicBezTo>
                  <a:pt x="452397" y="354082"/>
                  <a:pt x="473392" y="340829"/>
                  <a:pt x="495759" y="330506"/>
                </a:cubicBezTo>
                <a:cubicBezTo>
                  <a:pt x="661341" y="254084"/>
                  <a:pt x="479798" y="342069"/>
                  <a:pt x="661012" y="264405"/>
                </a:cubicBezTo>
                <a:cubicBezTo>
                  <a:pt x="683655" y="254701"/>
                  <a:pt x="705423" y="243033"/>
                  <a:pt x="727113" y="231354"/>
                </a:cubicBezTo>
                <a:cubicBezTo>
                  <a:pt x="753181" y="217317"/>
                  <a:pt x="777018" y="198950"/>
                  <a:pt x="804231" y="187287"/>
                </a:cubicBezTo>
                <a:cubicBezTo>
                  <a:pt x="828804" y="176756"/>
                  <a:pt x="855831" y="173227"/>
                  <a:pt x="881349" y="165253"/>
                </a:cubicBezTo>
                <a:cubicBezTo>
                  <a:pt x="914602" y="154862"/>
                  <a:pt x="947881" y="144436"/>
                  <a:pt x="980501" y="132203"/>
                </a:cubicBezTo>
                <a:cubicBezTo>
                  <a:pt x="1006688" y="122383"/>
                  <a:pt x="1030728" y="106835"/>
                  <a:pt x="1057619" y="99152"/>
                </a:cubicBezTo>
                <a:cubicBezTo>
                  <a:pt x="1082587" y="92018"/>
                  <a:pt x="1109346" y="93576"/>
                  <a:pt x="1134737" y="88135"/>
                </a:cubicBezTo>
                <a:cubicBezTo>
                  <a:pt x="1221809" y="69476"/>
                  <a:pt x="1197245" y="66080"/>
                  <a:pt x="1277956" y="44068"/>
                </a:cubicBezTo>
                <a:cubicBezTo>
                  <a:pt x="1313398" y="34402"/>
                  <a:pt x="1377054" y="26763"/>
                  <a:pt x="1410159" y="22034"/>
                </a:cubicBezTo>
                <a:cubicBezTo>
                  <a:pt x="1494622" y="25706"/>
                  <a:pt x="1579398" y="24907"/>
                  <a:pt x="1663547" y="33051"/>
                </a:cubicBezTo>
                <a:cubicBezTo>
                  <a:pt x="1693689" y="35968"/>
                  <a:pt x="1751682" y="55085"/>
                  <a:pt x="1751682" y="55085"/>
                </a:cubicBezTo>
                <a:cubicBezTo>
                  <a:pt x="1825025" y="110091"/>
                  <a:pt x="1765841" y="68066"/>
                  <a:pt x="1850834" y="121186"/>
                </a:cubicBezTo>
                <a:cubicBezTo>
                  <a:pt x="1875799" y="136789"/>
                  <a:pt x="1899020" y="156573"/>
                  <a:pt x="1927952" y="165253"/>
                </a:cubicBezTo>
                <a:cubicBezTo>
                  <a:pt x="1949348" y="171672"/>
                  <a:pt x="1972019" y="172598"/>
                  <a:pt x="1994053" y="176270"/>
                </a:cubicBezTo>
                <a:cubicBezTo>
                  <a:pt x="2071171" y="172598"/>
                  <a:pt x="2148429" y="171174"/>
                  <a:pt x="2225407" y="165253"/>
                </a:cubicBezTo>
                <a:cubicBezTo>
                  <a:pt x="2244077" y="163817"/>
                  <a:pt x="2261778" y="154916"/>
                  <a:pt x="2280491" y="154236"/>
                </a:cubicBezTo>
                <a:cubicBezTo>
                  <a:pt x="2464021" y="147562"/>
                  <a:pt x="2647720" y="146891"/>
                  <a:pt x="2831335" y="143219"/>
                </a:cubicBezTo>
                <a:cubicBezTo>
                  <a:pt x="2995405" y="88532"/>
                  <a:pt x="2690736" y="191814"/>
                  <a:pt x="2908453" y="110169"/>
                </a:cubicBezTo>
                <a:cubicBezTo>
                  <a:pt x="2922630" y="104853"/>
                  <a:pt x="2937739" y="102437"/>
                  <a:pt x="2952520" y="99152"/>
                </a:cubicBezTo>
                <a:cubicBezTo>
                  <a:pt x="3044238" y="78770"/>
                  <a:pt x="3004833" y="91326"/>
                  <a:pt x="3139807" y="77118"/>
                </a:cubicBezTo>
                <a:cubicBezTo>
                  <a:pt x="3165631" y="74400"/>
                  <a:pt x="3191009" y="67721"/>
                  <a:pt x="3216925" y="66101"/>
                </a:cubicBezTo>
                <a:cubicBezTo>
                  <a:pt x="3308627" y="60370"/>
                  <a:pt x="3400540" y="58757"/>
                  <a:pt x="3492347" y="55085"/>
                </a:cubicBezTo>
                <a:cubicBezTo>
                  <a:pt x="3722298" y="32090"/>
                  <a:pt x="3556723" y="46111"/>
                  <a:pt x="3955055" y="33051"/>
                </a:cubicBezTo>
                <a:lnTo>
                  <a:pt x="4274544" y="22034"/>
                </a:lnTo>
                <a:lnTo>
                  <a:pt x="4384713" y="11017"/>
                </a:lnTo>
                <a:cubicBezTo>
                  <a:pt x="4410502" y="7983"/>
                  <a:pt x="4435864" y="0"/>
                  <a:pt x="4461831" y="0"/>
                </a:cubicBezTo>
                <a:cubicBezTo>
                  <a:pt x="4689543" y="0"/>
                  <a:pt x="4917195" y="7345"/>
                  <a:pt x="5144877" y="11017"/>
                </a:cubicBezTo>
                <a:cubicBezTo>
                  <a:pt x="5163238" y="14689"/>
                  <a:pt x="5181896" y="17107"/>
                  <a:pt x="5199961" y="22034"/>
                </a:cubicBezTo>
                <a:cubicBezTo>
                  <a:pt x="5222368" y="28145"/>
                  <a:pt x="5242840" y="43653"/>
                  <a:pt x="5266062" y="44068"/>
                </a:cubicBezTo>
                <a:lnTo>
                  <a:pt x="5883007" y="55085"/>
                </a:lnTo>
                <a:cubicBezTo>
                  <a:pt x="5908713" y="58757"/>
                  <a:pt x="5934823" y="60262"/>
                  <a:pt x="5960125" y="66101"/>
                </a:cubicBezTo>
                <a:cubicBezTo>
                  <a:pt x="5995597" y="74287"/>
                  <a:pt x="6086069" y="112092"/>
                  <a:pt x="6114361" y="121186"/>
                </a:cubicBezTo>
                <a:cubicBezTo>
                  <a:pt x="6187362" y="144651"/>
                  <a:pt x="6259373" y="172939"/>
                  <a:pt x="6334699" y="187287"/>
                </a:cubicBezTo>
                <a:cubicBezTo>
                  <a:pt x="6411817" y="201976"/>
                  <a:pt x="6488155" y="221617"/>
                  <a:pt x="6566053" y="231354"/>
                </a:cubicBezTo>
                <a:cubicBezTo>
                  <a:pt x="6595431" y="235026"/>
                  <a:pt x="6624984" y="237504"/>
                  <a:pt x="6654188" y="242371"/>
                </a:cubicBezTo>
                <a:cubicBezTo>
                  <a:pt x="6691128" y="248528"/>
                  <a:pt x="6727195" y="259760"/>
                  <a:pt x="6764356" y="264405"/>
                </a:cubicBezTo>
                <a:cubicBezTo>
                  <a:pt x="6815501" y="270798"/>
                  <a:pt x="6867202" y="271469"/>
                  <a:pt x="6918593" y="275422"/>
                </a:cubicBezTo>
                <a:cubicBezTo>
                  <a:pt x="6962683" y="278814"/>
                  <a:pt x="7006845" y="281556"/>
                  <a:pt x="7050795" y="286439"/>
                </a:cubicBezTo>
                <a:cubicBezTo>
                  <a:pt x="7210098" y="304140"/>
                  <a:pt x="7022618" y="287413"/>
                  <a:pt x="7182997" y="319489"/>
                </a:cubicBezTo>
                <a:cubicBezTo>
                  <a:pt x="7259986" y="334887"/>
                  <a:pt x="7219611" y="327428"/>
                  <a:pt x="7304183" y="341523"/>
                </a:cubicBezTo>
                <a:cubicBezTo>
                  <a:pt x="7381691" y="393195"/>
                  <a:pt x="7283413" y="333735"/>
                  <a:pt x="7392318" y="374574"/>
                </a:cubicBezTo>
                <a:cubicBezTo>
                  <a:pt x="7466592" y="402426"/>
                  <a:pt x="7385128" y="392966"/>
                  <a:pt x="7458419" y="407624"/>
                </a:cubicBezTo>
                <a:cubicBezTo>
                  <a:pt x="7483882" y="412717"/>
                  <a:pt x="7509965" y="414128"/>
                  <a:pt x="7535537" y="418641"/>
                </a:cubicBezTo>
                <a:cubicBezTo>
                  <a:pt x="7572417" y="425149"/>
                  <a:pt x="7608670" y="435120"/>
                  <a:pt x="7645706" y="440675"/>
                </a:cubicBezTo>
                <a:cubicBezTo>
                  <a:pt x="7682204" y="446150"/>
                  <a:pt x="7719254" y="447114"/>
                  <a:pt x="7755875" y="451692"/>
                </a:cubicBezTo>
                <a:cubicBezTo>
                  <a:pt x="7778040" y="454463"/>
                  <a:pt x="7799811" y="459938"/>
                  <a:pt x="7821976" y="462709"/>
                </a:cubicBezTo>
                <a:cubicBezTo>
                  <a:pt x="7858597" y="467286"/>
                  <a:pt x="7895421" y="470053"/>
                  <a:pt x="7932144" y="473725"/>
                </a:cubicBezTo>
                <a:cubicBezTo>
                  <a:pt x="8016922" y="490681"/>
                  <a:pt x="7969065" y="480201"/>
                  <a:pt x="8075364" y="506776"/>
                </a:cubicBezTo>
                <a:lnTo>
                  <a:pt x="8119431" y="517793"/>
                </a:lnTo>
                <a:cubicBezTo>
                  <a:pt x="8130448" y="525138"/>
                  <a:pt x="8144210" y="529488"/>
                  <a:pt x="8152482" y="539827"/>
                </a:cubicBezTo>
                <a:cubicBezTo>
                  <a:pt x="8159736" y="548895"/>
                  <a:pt x="8158306" y="562490"/>
                  <a:pt x="8163499" y="572877"/>
                </a:cubicBezTo>
                <a:cubicBezTo>
                  <a:pt x="8169420" y="584720"/>
                  <a:pt x="8179611" y="594085"/>
                  <a:pt x="8185532" y="605928"/>
                </a:cubicBezTo>
                <a:cubicBezTo>
                  <a:pt x="8196825" y="628514"/>
                  <a:pt x="8203375" y="673108"/>
                  <a:pt x="8207566" y="694063"/>
                </a:cubicBezTo>
                <a:cubicBezTo>
                  <a:pt x="8217610" y="854768"/>
                  <a:pt x="8231399" y="978919"/>
                  <a:pt x="8207566" y="1145754"/>
                </a:cubicBezTo>
                <a:cubicBezTo>
                  <a:pt x="8205363" y="1161178"/>
                  <a:pt x="8186485" y="1168831"/>
                  <a:pt x="8174516" y="1178805"/>
                </a:cubicBezTo>
                <a:cubicBezTo>
                  <a:pt x="8152908" y="1196812"/>
                  <a:pt x="8135515" y="1205834"/>
                  <a:pt x="8108414" y="1211856"/>
                </a:cubicBezTo>
                <a:cubicBezTo>
                  <a:pt x="8055449" y="1223626"/>
                  <a:pt x="8008359" y="1225553"/>
                  <a:pt x="7954178" y="1233889"/>
                </a:cubicBezTo>
                <a:cubicBezTo>
                  <a:pt x="7900188" y="1242195"/>
                  <a:pt x="7904369" y="1244958"/>
                  <a:pt x="7855026" y="1255923"/>
                </a:cubicBezTo>
                <a:cubicBezTo>
                  <a:pt x="7836747" y="1259985"/>
                  <a:pt x="7818365" y="1263590"/>
                  <a:pt x="7799942" y="1266940"/>
                </a:cubicBezTo>
                <a:cubicBezTo>
                  <a:pt x="7777965" y="1270936"/>
                  <a:pt x="7755512" y="1272539"/>
                  <a:pt x="7733841" y="1277957"/>
                </a:cubicBezTo>
                <a:cubicBezTo>
                  <a:pt x="7711309" y="1283590"/>
                  <a:pt x="7690515" y="1295436"/>
                  <a:pt x="7667740" y="1299991"/>
                </a:cubicBezTo>
                <a:cubicBezTo>
                  <a:pt x="7636281" y="1306282"/>
                  <a:pt x="7599712" y="1312687"/>
                  <a:pt x="7568588" y="1322024"/>
                </a:cubicBezTo>
                <a:cubicBezTo>
                  <a:pt x="7546342" y="1328698"/>
                  <a:pt x="7524051" y="1335432"/>
                  <a:pt x="7502487" y="1344058"/>
                </a:cubicBezTo>
                <a:cubicBezTo>
                  <a:pt x="7484125" y="1351403"/>
                  <a:pt x="7466481" y="1360889"/>
                  <a:pt x="7447402" y="1366092"/>
                </a:cubicBezTo>
                <a:cubicBezTo>
                  <a:pt x="7425852" y="1371969"/>
                  <a:pt x="7403379" y="1373713"/>
                  <a:pt x="7381301" y="1377109"/>
                </a:cubicBezTo>
                <a:cubicBezTo>
                  <a:pt x="7355636" y="1381057"/>
                  <a:pt x="7329922" y="1384693"/>
                  <a:pt x="7304183" y="1388125"/>
                </a:cubicBezTo>
                <a:cubicBezTo>
                  <a:pt x="7274836" y="1392038"/>
                  <a:pt x="7245148" y="1393686"/>
                  <a:pt x="7216048" y="1399142"/>
                </a:cubicBezTo>
                <a:cubicBezTo>
                  <a:pt x="7186284" y="1404723"/>
                  <a:pt x="7157474" y="1414607"/>
                  <a:pt x="7127913" y="1421176"/>
                </a:cubicBezTo>
                <a:cubicBezTo>
                  <a:pt x="7091355" y="1429300"/>
                  <a:pt x="7053961" y="1433679"/>
                  <a:pt x="7017744" y="1443210"/>
                </a:cubicBezTo>
                <a:cubicBezTo>
                  <a:pt x="6988778" y="1450833"/>
                  <a:pt x="6861194" y="1495864"/>
                  <a:pt x="6830458" y="1509311"/>
                </a:cubicBezTo>
                <a:cubicBezTo>
                  <a:pt x="6800366" y="1522476"/>
                  <a:pt x="6772087" y="1539488"/>
                  <a:pt x="6742323" y="1553378"/>
                </a:cubicBezTo>
                <a:cubicBezTo>
                  <a:pt x="6716979" y="1565205"/>
                  <a:pt x="6690220" y="1573922"/>
                  <a:pt x="6665205" y="1586429"/>
                </a:cubicBezTo>
                <a:cubicBezTo>
                  <a:pt x="6582092" y="1627986"/>
                  <a:pt x="6638247" y="1606555"/>
                  <a:pt x="6577070" y="1641513"/>
                </a:cubicBezTo>
                <a:cubicBezTo>
                  <a:pt x="6492388" y="1689902"/>
                  <a:pt x="6573187" y="1633408"/>
                  <a:pt x="6488935" y="1696598"/>
                </a:cubicBezTo>
                <a:lnTo>
                  <a:pt x="5761822" y="1685581"/>
                </a:lnTo>
                <a:cubicBezTo>
                  <a:pt x="5728580" y="1684695"/>
                  <a:pt x="5695831" y="1677051"/>
                  <a:pt x="5662670" y="1674564"/>
                </a:cubicBezTo>
                <a:cubicBezTo>
                  <a:pt x="5548912" y="1666032"/>
                  <a:pt x="5434988" y="1659875"/>
                  <a:pt x="5321147" y="1652530"/>
                </a:cubicBezTo>
                <a:cubicBezTo>
                  <a:pt x="5215134" y="1631327"/>
                  <a:pt x="5284606" y="1644162"/>
                  <a:pt x="5111826" y="1619480"/>
                </a:cubicBezTo>
                <a:lnTo>
                  <a:pt x="5034708" y="1608463"/>
                </a:lnTo>
                <a:cubicBezTo>
                  <a:pt x="4895161" y="1612135"/>
                  <a:pt x="4755497" y="1612678"/>
                  <a:pt x="4616067" y="1619480"/>
                </a:cubicBezTo>
                <a:cubicBezTo>
                  <a:pt x="4604468" y="1620046"/>
                  <a:pt x="4594472" y="1628588"/>
                  <a:pt x="4583017" y="1630497"/>
                </a:cubicBezTo>
                <a:cubicBezTo>
                  <a:pt x="4550215" y="1635964"/>
                  <a:pt x="4516969" y="1638360"/>
                  <a:pt x="4483865" y="1641513"/>
                </a:cubicBezTo>
                <a:cubicBezTo>
                  <a:pt x="4330176" y="1656150"/>
                  <a:pt x="4329211" y="1652889"/>
                  <a:pt x="4153359" y="1663547"/>
                </a:cubicBezTo>
                <a:lnTo>
                  <a:pt x="3988106" y="1674564"/>
                </a:lnTo>
                <a:cubicBezTo>
                  <a:pt x="3863090" y="1699567"/>
                  <a:pt x="3914269" y="1687515"/>
                  <a:pt x="3833870" y="1707615"/>
                </a:cubicBezTo>
                <a:cubicBezTo>
                  <a:pt x="3757293" y="1758664"/>
                  <a:pt x="3853545" y="1697777"/>
                  <a:pt x="3745735" y="1751682"/>
                </a:cubicBezTo>
                <a:cubicBezTo>
                  <a:pt x="3682555" y="1783272"/>
                  <a:pt x="3623374" y="1823008"/>
                  <a:pt x="3558448" y="1850834"/>
                </a:cubicBezTo>
                <a:cubicBezTo>
                  <a:pt x="3532742" y="1861851"/>
                  <a:pt x="3506047" y="1870799"/>
                  <a:pt x="3481330" y="1883885"/>
                </a:cubicBezTo>
                <a:cubicBezTo>
                  <a:pt x="3443481" y="1903923"/>
                  <a:pt x="3371161" y="1949986"/>
                  <a:pt x="3371161" y="1949986"/>
                </a:cubicBezTo>
                <a:cubicBezTo>
                  <a:pt x="3360144" y="1964675"/>
                  <a:pt x="3352216" y="1982298"/>
                  <a:pt x="3338111" y="1994053"/>
                </a:cubicBezTo>
                <a:cubicBezTo>
                  <a:pt x="3329190" y="2001487"/>
                  <a:pt x="3314128" y="1997815"/>
                  <a:pt x="3305060" y="2005070"/>
                </a:cubicBezTo>
                <a:cubicBezTo>
                  <a:pt x="3276672" y="2027780"/>
                  <a:pt x="3253648" y="2056482"/>
                  <a:pt x="3227942" y="2082188"/>
                </a:cubicBezTo>
                <a:cubicBezTo>
                  <a:pt x="3218579" y="2091551"/>
                  <a:pt x="3205908" y="2096877"/>
                  <a:pt x="3194891" y="2104222"/>
                </a:cubicBezTo>
                <a:cubicBezTo>
                  <a:pt x="3177452" y="2130380"/>
                  <a:pt x="3160306" y="2157425"/>
                  <a:pt x="3139807" y="2181340"/>
                </a:cubicBezTo>
                <a:cubicBezTo>
                  <a:pt x="3129667" y="2193170"/>
                  <a:pt x="3117773" y="2203374"/>
                  <a:pt x="3106756" y="2214391"/>
                </a:cubicBezTo>
                <a:cubicBezTo>
                  <a:pt x="3099412" y="2229080"/>
                  <a:pt x="3095237" y="2245842"/>
                  <a:pt x="3084723" y="2258458"/>
                </a:cubicBezTo>
                <a:cubicBezTo>
                  <a:pt x="3076246" y="2268630"/>
                  <a:pt x="3059017" y="2269475"/>
                  <a:pt x="3051672" y="2280492"/>
                </a:cubicBezTo>
                <a:cubicBezTo>
                  <a:pt x="3043273" y="2293090"/>
                  <a:pt x="3046619" y="2310642"/>
                  <a:pt x="3040655" y="2324559"/>
                </a:cubicBezTo>
                <a:cubicBezTo>
                  <a:pt x="3035439" y="2336729"/>
                  <a:pt x="3024543" y="2345767"/>
                  <a:pt x="3018622" y="2357610"/>
                </a:cubicBezTo>
                <a:cubicBezTo>
                  <a:pt x="3005303" y="2384249"/>
                  <a:pt x="3007180" y="2406482"/>
                  <a:pt x="2996588" y="2434728"/>
                </a:cubicBezTo>
                <a:cubicBezTo>
                  <a:pt x="2990821" y="2450105"/>
                  <a:pt x="2980653" y="2463547"/>
                  <a:pt x="2974554" y="2478795"/>
                </a:cubicBezTo>
                <a:cubicBezTo>
                  <a:pt x="2965928" y="2500360"/>
                  <a:pt x="2965403" y="2525572"/>
                  <a:pt x="2952520" y="2544897"/>
                </a:cubicBezTo>
                <a:cubicBezTo>
                  <a:pt x="2945176" y="2555914"/>
                  <a:pt x="2935864" y="2565848"/>
                  <a:pt x="2930487" y="2577947"/>
                </a:cubicBezTo>
                <a:cubicBezTo>
                  <a:pt x="2930485" y="2577951"/>
                  <a:pt x="2902945" y="2660572"/>
                  <a:pt x="2897436" y="2677099"/>
                </a:cubicBezTo>
                <a:cubicBezTo>
                  <a:pt x="2893764" y="2688116"/>
                  <a:pt x="2891613" y="2699763"/>
                  <a:pt x="2886419" y="2710150"/>
                </a:cubicBezTo>
                <a:cubicBezTo>
                  <a:pt x="2847759" y="2787469"/>
                  <a:pt x="2885277" y="2724046"/>
                  <a:pt x="2820318" y="2798285"/>
                </a:cubicBezTo>
                <a:cubicBezTo>
                  <a:pt x="2808227" y="2812103"/>
                  <a:pt x="2799216" y="2828411"/>
                  <a:pt x="2787267" y="2842352"/>
                </a:cubicBezTo>
                <a:cubicBezTo>
                  <a:pt x="2777128" y="2854181"/>
                  <a:pt x="2764356" y="2863574"/>
                  <a:pt x="2754217" y="2875403"/>
                </a:cubicBezTo>
                <a:cubicBezTo>
                  <a:pt x="2742268" y="2889344"/>
                  <a:pt x="2733257" y="2905652"/>
                  <a:pt x="2721166" y="2919470"/>
                </a:cubicBezTo>
                <a:cubicBezTo>
                  <a:pt x="2684857" y="2960966"/>
                  <a:pt x="2675385" y="2964823"/>
                  <a:pt x="2633031" y="2996588"/>
                </a:cubicBezTo>
                <a:cubicBezTo>
                  <a:pt x="2625686" y="3011277"/>
                  <a:pt x="2620851" y="3027517"/>
                  <a:pt x="2610997" y="3040656"/>
                </a:cubicBezTo>
                <a:cubicBezTo>
                  <a:pt x="2584282" y="3076276"/>
                  <a:pt x="2567187" y="3084552"/>
                  <a:pt x="2533879" y="3106757"/>
                </a:cubicBezTo>
                <a:cubicBezTo>
                  <a:pt x="2522862" y="3125118"/>
                  <a:pt x="2515970" y="3146700"/>
                  <a:pt x="2500829" y="3161841"/>
                </a:cubicBezTo>
                <a:cubicBezTo>
                  <a:pt x="2492617" y="3170053"/>
                  <a:pt x="2475990" y="3164646"/>
                  <a:pt x="2467778" y="3172858"/>
                </a:cubicBezTo>
                <a:cubicBezTo>
                  <a:pt x="2409023" y="3231613"/>
                  <a:pt x="2511843" y="3187550"/>
                  <a:pt x="2423711" y="3216925"/>
                </a:cubicBezTo>
                <a:cubicBezTo>
                  <a:pt x="2409022" y="3231614"/>
                  <a:pt x="2395416" y="3247473"/>
                  <a:pt x="2379643" y="3260993"/>
                </a:cubicBezTo>
                <a:cubicBezTo>
                  <a:pt x="2351463" y="3285148"/>
                  <a:pt x="2278559" y="3317044"/>
                  <a:pt x="2258458" y="3327094"/>
                </a:cubicBezTo>
                <a:cubicBezTo>
                  <a:pt x="2243769" y="3334439"/>
                  <a:pt x="2229970" y="3343934"/>
                  <a:pt x="2214390" y="3349128"/>
                </a:cubicBezTo>
                <a:cubicBezTo>
                  <a:pt x="2192356" y="3356473"/>
                  <a:pt x="2169063" y="3360775"/>
                  <a:pt x="2148289" y="3371162"/>
                </a:cubicBezTo>
                <a:cubicBezTo>
                  <a:pt x="2090679" y="3399966"/>
                  <a:pt x="2120154" y="3389212"/>
                  <a:pt x="2060154" y="3404212"/>
                </a:cubicBezTo>
                <a:cubicBezTo>
                  <a:pt x="1997161" y="3446207"/>
                  <a:pt x="2052110" y="3416692"/>
                  <a:pt x="1938969" y="3437263"/>
                </a:cubicBezTo>
                <a:cubicBezTo>
                  <a:pt x="1927543" y="3439340"/>
                  <a:pt x="1917184" y="3445463"/>
                  <a:pt x="1905918" y="3448280"/>
                </a:cubicBezTo>
                <a:cubicBezTo>
                  <a:pt x="1887752" y="3452822"/>
                  <a:pt x="1869000" y="3454756"/>
                  <a:pt x="1850834" y="3459297"/>
                </a:cubicBezTo>
                <a:cubicBezTo>
                  <a:pt x="1839568" y="3462113"/>
                  <a:pt x="1829238" y="3468404"/>
                  <a:pt x="1817783" y="3470313"/>
                </a:cubicBezTo>
                <a:cubicBezTo>
                  <a:pt x="1784981" y="3475780"/>
                  <a:pt x="1751551" y="3476627"/>
                  <a:pt x="1718631" y="3481330"/>
                </a:cubicBezTo>
                <a:cubicBezTo>
                  <a:pt x="1700094" y="3483978"/>
                  <a:pt x="1681713" y="3487805"/>
                  <a:pt x="1663547" y="3492347"/>
                </a:cubicBezTo>
                <a:cubicBezTo>
                  <a:pt x="1610460" y="3505619"/>
                  <a:pt x="1645547" y="3506998"/>
                  <a:pt x="1575412" y="3514381"/>
                </a:cubicBezTo>
                <a:cubicBezTo>
                  <a:pt x="1524152" y="3519777"/>
                  <a:pt x="1472588" y="3521726"/>
                  <a:pt x="1421176" y="3525398"/>
                </a:cubicBezTo>
                <a:lnTo>
                  <a:pt x="1222872" y="3558448"/>
                </a:lnTo>
                <a:cubicBezTo>
                  <a:pt x="1200838" y="3562120"/>
                  <a:pt x="1177962" y="3562401"/>
                  <a:pt x="1156771" y="3569465"/>
                </a:cubicBezTo>
                <a:cubicBezTo>
                  <a:pt x="1092173" y="3590998"/>
                  <a:pt x="1135262" y="3579200"/>
                  <a:pt x="1024569" y="3591499"/>
                </a:cubicBezTo>
                <a:cubicBezTo>
                  <a:pt x="932762" y="3584154"/>
                  <a:pt x="839570" y="3586966"/>
                  <a:pt x="749147" y="3569465"/>
                </a:cubicBezTo>
                <a:cubicBezTo>
                  <a:pt x="723148" y="3564433"/>
                  <a:pt x="704231" y="3541287"/>
                  <a:pt x="683046" y="3525398"/>
                </a:cubicBezTo>
                <a:cubicBezTo>
                  <a:pt x="668357" y="3514381"/>
                  <a:pt x="653919" y="3503020"/>
                  <a:pt x="638978" y="3492347"/>
                </a:cubicBezTo>
                <a:cubicBezTo>
                  <a:pt x="628204" y="3484651"/>
                  <a:pt x="616100" y="3478789"/>
                  <a:pt x="605928" y="3470313"/>
                </a:cubicBezTo>
                <a:cubicBezTo>
                  <a:pt x="569382" y="3439858"/>
                  <a:pt x="580854" y="3435743"/>
                  <a:pt x="539826" y="3415229"/>
                </a:cubicBezTo>
                <a:cubicBezTo>
                  <a:pt x="529439" y="3410036"/>
                  <a:pt x="516927" y="3409852"/>
                  <a:pt x="506776" y="3404212"/>
                </a:cubicBezTo>
                <a:cubicBezTo>
                  <a:pt x="483627" y="3391352"/>
                  <a:pt x="465797" y="3368519"/>
                  <a:pt x="440675" y="3360145"/>
                </a:cubicBezTo>
                <a:cubicBezTo>
                  <a:pt x="357604" y="3332455"/>
                  <a:pt x="459996" y="3369806"/>
                  <a:pt x="374573" y="3327094"/>
                </a:cubicBezTo>
                <a:cubicBezTo>
                  <a:pt x="364186" y="3321901"/>
                  <a:pt x="351674" y="3321717"/>
                  <a:pt x="341523" y="3316077"/>
                </a:cubicBezTo>
                <a:cubicBezTo>
                  <a:pt x="318374" y="3303217"/>
                  <a:pt x="275422" y="3272010"/>
                  <a:pt x="275422" y="3272010"/>
                </a:cubicBezTo>
                <a:cubicBezTo>
                  <a:pt x="195682" y="3152400"/>
                  <a:pt x="314766" y="3321846"/>
                  <a:pt x="220337" y="3216925"/>
                </a:cubicBezTo>
                <a:cubicBezTo>
                  <a:pt x="195771" y="3189629"/>
                  <a:pt x="154236" y="3128791"/>
                  <a:pt x="154236" y="3128791"/>
                </a:cubicBezTo>
                <a:cubicBezTo>
                  <a:pt x="150564" y="3110429"/>
                  <a:pt x="149141" y="3091470"/>
                  <a:pt x="143219" y="3073706"/>
                </a:cubicBezTo>
                <a:cubicBezTo>
                  <a:pt x="113838" y="2985565"/>
                  <a:pt x="122079" y="3078172"/>
                  <a:pt x="99152" y="2963538"/>
                </a:cubicBezTo>
                <a:cubicBezTo>
                  <a:pt x="63333" y="2784441"/>
                  <a:pt x="118115" y="3063651"/>
                  <a:pt x="77118" y="2831335"/>
                </a:cubicBezTo>
                <a:cubicBezTo>
                  <a:pt x="58234" y="2724325"/>
                  <a:pt x="59381" y="2736206"/>
                  <a:pt x="33050" y="2644048"/>
                </a:cubicBezTo>
                <a:cubicBezTo>
                  <a:pt x="25706" y="2566930"/>
                  <a:pt x="18479" y="2489801"/>
                  <a:pt x="11017" y="2412694"/>
                </a:cubicBezTo>
                <a:cubicBezTo>
                  <a:pt x="7462" y="2375959"/>
                  <a:pt x="0" y="2302525"/>
                  <a:pt x="0" y="2302525"/>
                </a:cubicBezTo>
                <a:cubicBezTo>
                  <a:pt x="3672" y="2104222"/>
                  <a:pt x="4518" y="1905846"/>
                  <a:pt x="11017" y="1707615"/>
                </a:cubicBezTo>
                <a:cubicBezTo>
                  <a:pt x="11868" y="1681662"/>
                  <a:pt x="17765" y="1656111"/>
                  <a:pt x="22034" y="1630497"/>
                </a:cubicBezTo>
                <a:cubicBezTo>
                  <a:pt x="25967" y="1606899"/>
                  <a:pt x="36637" y="1556112"/>
                  <a:pt x="44067" y="1531345"/>
                </a:cubicBezTo>
                <a:cubicBezTo>
                  <a:pt x="84298" y="1397243"/>
                  <a:pt x="51726" y="1522744"/>
                  <a:pt x="77118" y="1421176"/>
                </a:cubicBezTo>
                <a:cubicBezTo>
                  <a:pt x="80790" y="1380781"/>
                  <a:pt x="84767" y="1340412"/>
                  <a:pt x="88135" y="1299991"/>
                </a:cubicBezTo>
                <a:cubicBezTo>
                  <a:pt x="92111" y="1252275"/>
                  <a:pt x="91685" y="1204066"/>
                  <a:pt x="99152" y="1156771"/>
                </a:cubicBezTo>
                <a:cubicBezTo>
                  <a:pt x="102774" y="1133830"/>
                  <a:pt x="116630" y="1113444"/>
                  <a:pt x="121185" y="1090670"/>
                </a:cubicBezTo>
                <a:cubicBezTo>
                  <a:pt x="145496" y="969114"/>
                  <a:pt x="131376" y="1016029"/>
                  <a:pt x="154236" y="947451"/>
                </a:cubicBezTo>
                <a:cubicBezTo>
                  <a:pt x="157908" y="829938"/>
                  <a:pt x="156000" y="712117"/>
                  <a:pt x="165253" y="594911"/>
                </a:cubicBezTo>
                <a:cubicBezTo>
                  <a:pt x="170445" y="529146"/>
                  <a:pt x="203155" y="519108"/>
                  <a:pt x="231354" y="462709"/>
                </a:cubicBezTo>
                <a:lnTo>
                  <a:pt x="264405" y="451692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fr-FR" sz="1800" dirty="0" smtClean="0"/>
          </a:p>
        </p:txBody>
      </p:sp>
      <p:sp>
        <p:nvSpPr>
          <p:cNvPr id="20" name="ZoneTexte 19"/>
          <p:cNvSpPr txBox="1"/>
          <p:nvPr/>
        </p:nvSpPr>
        <p:spPr>
          <a:xfrm>
            <a:off x="1595500" y="1600200"/>
            <a:ext cx="49051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NLP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9300356" y="4329100"/>
            <a:ext cx="179754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Apprentissage </a:t>
            </a:r>
          </a:p>
          <a:p>
            <a:r>
              <a:rPr lang="fr-FR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Automatique</a:t>
            </a:r>
          </a:p>
        </p:txBody>
      </p:sp>
      <p:sp>
        <p:nvSpPr>
          <p:cNvPr id="24" name="Forme libre 23"/>
          <p:cNvSpPr/>
          <p:nvPr/>
        </p:nvSpPr>
        <p:spPr>
          <a:xfrm>
            <a:off x="6123813" y="3492347"/>
            <a:ext cx="4088823" cy="2886419"/>
          </a:xfrm>
          <a:custGeom>
            <a:avLst/>
            <a:gdLst>
              <a:gd name="connsiteX0" fmla="*/ 1709180 w 4088823"/>
              <a:gd name="connsiteY0" fmla="*/ 0 h 2886419"/>
              <a:gd name="connsiteX1" fmla="*/ 1709180 w 4088823"/>
              <a:gd name="connsiteY1" fmla="*/ 0 h 2886419"/>
              <a:gd name="connsiteX2" fmla="*/ 1499859 w 4088823"/>
              <a:gd name="connsiteY2" fmla="*/ 11017 h 2886419"/>
              <a:gd name="connsiteX3" fmla="*/ 1422741 w 4088823"/>
              <a:gd name="connsiteY3" fmla="*/ 33051 h 2886419"/>
              <a:gd name="connsiteX4" fmla="*/ 1323589 w 4088823"/>
              <a:gd name="connsiteY4" fmla="*/ 132202 h 2886419"/>
              <a:gd name="connsiteX5" fmla="*/ 1257488 w 4088823"/>
              <a:gd name="connsiteY5" fmla="*/ 198304 h 2886419"/>
              <a:gd name="connsiteX6" fmla="*/ 1158336 w 4088823"/>
              <a:gd name="connsiteY6" fmla="*/ 275422 h 2886419"/>
              <a:gd name="connsiteX7" fmla="*/ 1114269 w 4088823"/>
              <a:gd name="connsiteY7" fmla="*/ 308472 h 2886419"/>
              <a:gd name="connsiteX8" fmla="*/ 1048168 w 4088823"/>
              <a:gd name="connsiteY8" fmla="*/ 374573 h 2886419"/>
              <a:gd name="connsiteX9" fmla="*/ 937999 w 4088823"/>
              <a:gd name="connsiteY9" fmla="*/ 495759 h 2886419"/>
              <a:gd name="connsiteX10" fmla="*/ 893932 w 4088823"/>
              <a:gd name="connsiteY10" fmla="*/ 517793 h 2886419"/>
              <a:gd name="connsiteX11" fmla="*/ 827830 w 4088823"/>
              <a:gd name="connsiteY11" fmla="*/ 594911 h 2886419"/>
              <a:gd name="connsiteX12" fmla="*/ 783763 w 4088823"/>
              <a:gd name="connsiteY12" fmla="*/ 616945 h 2886419"/>
              <a:gd name="connsiteX13" fmla="*/ 739695 w 4088823"/>
              <a:gd name="connsiteY13" fmla="*/ 661012 h 2886419"/>
              <a:gd name="connsiteX14" fmla="*/ 695628 w 4088823"/>
              <a:gd name="connsiteY14" fmla="*/ 683046 h 2886419"/>
              <a:gd name="connsiteX15" fmla="*/ 629527 w 4088823"/>
              <a:gd name="connsiteY15" fmla="*/ 738130 h 2886419"/>
              <a:gd name="connsiteX16" fmla="*/ 607493 w 4088823"/>
              <a:gd name="connsiteY16" fmla="*/ 771181 h 2886419"/>
              <a:gd name="connsiteX17" fmla="*/ 552409 w 4088823"/>
              <a:gd name="connsiteY17" fmla="*/ 804231 h 2886419"/>
              <a:gd name="connsiteX18" fmla="*/ 486307 w 4088823"/>
              <a:gd name="connsiteY18" fmla="*/ 870333 h 2886419"/>
              <a:gd name="connsiteX19" fmla="*/ 464274 w 4088823"/>
              <a:gd name="connsiteY19" fmla="*/ 903383 h 2886419"/>
              <a:gd name="connsiteX20" fmla="*/ 431223 w 4088823"/>
              <a:gd name="connsiteY20" fmla="*/ 947451 h 2886419"/>
              <a:gd name="connsiteX21" fmla="*/ 409189 w 4088823"/>
              <a:gd name="connsiteY21" fmla="*/ 980501 h 2886419"/>
              <a:gd name="connsiteX22" fmla="*/ 365122 w 4088823"/>
              <a:gd name="connsiteY22" fmla="*/ 1024569 h 2886419"/>
              <a:gd name="connsiteX23" fmla="*/ 321054 w 4088823"/>
              <a:gd name="connsiteY23" fmla="*/ 1079653 h 2886419"/>
              <a:gd name="connsiteX24" fmla="*/ 276987 w 4088823"/>
              <a:gd name="connsiteY24" fmla="*/ 1123720 h 2886419"/>
              <a:gd name="connsiteX25" fmla="*/ 254953 w 4088823"/>
              <a:gd name="connsiteY25" fmla="*/ 1167788 h 2886419"/>
              <a:gd name="connsiteX26" fmla="*/ 210886 w 4088823"/>
              <a:gd name="connsiteY26" fmla="*/ 1222872 h 2886419"/>
              <a:gd name="connsiteX27" fmla="*/ 177835 w 4088823"/>
              <a:gd name="connsiteY27" fmla="*/ 1255923 h 2886419"/>
              <a:gd name="connsiteX28" fmla="*/ 133768 w 4088823"/>
              <a:gd name="connsiteY28" fmla="*/ 1344058 h 2886419"/>
              <a:gd name="connsiteX29" fmla="*/ 122751 w 4088823"/>
              <a:gd name="connsiteY29" fmla="*/ 1377108 h 2886419"/>
              <a:gd name="connsiteX30" fmla="*/ 100717 w 4088823"/>
              <a:gd name="connsiteY30" fmla="*/ 1410159 h 2886419"/>
              <a:gd name="connsiteX31" fmla="*/ 89700 w 4088823"/>
              <a:gd name="connsiteY31" fmla="*/ 1443210 h 2886419"/>
              <a:gd name="connsiteX32" fmla="*/ 34616 w 4088823"/>
              <a:gd name="connsiteY32" fmla="*/ 1520328 h 2886419"/>
              <a:gd name="connsiteX33" fmla="*/ 23599 w 4088823"/>
              <a:gd name="connsiteY33" fmla="*/ 1553378 h 2886419"/>
              <a:gd name="connsiteX34" fmla="*/ 1565 w 4088823"/>
              <a:gd name="connsiteY34" fmla="*/ 1806766 h 2886419"/>
              <a:gd name="connsiteX35" fmla="*/ 23599 w 4088823"/>
              <a:gd name="connsiteY35" fmla="*/ 2137272 h 2886419"/>
              <a:gd name="connsiteX36" fmla="*/ 34616 w 4088823"/>
              <a:gd name="connsiteY36" fmla="*/ 2522863 h 2886419"/>
              <a:gd name="connsiteX37" fmla="*/ 56650 w 4088823"/>
              <a:gd name="connsiteY37" fmla="*/ 2555913 h 2886419"/>
              <a:gd name="connsiteX38" fmla="*/ 67667 w 4088823"/>
              <a:gd name="connsiteY38" fmla="*/ 2588964 h 2886419"/>
              <a:gd name="connsiteX39" fmla="*/ 133768 w 4088823"/>
              <a:gd name="connsiteY39" fmla="*/ 2655065 h 2886419"/>
              <a:gd name="connsiteX40" fmla="*/ 155801 w 4088823"/>
              <a:gd name="connsiteY40" fmla="*/ 2688116 h 2886419"/>
              <a:gd name="connsiteX41" fmla="*/ 188852 w 4088823"/>
              <a:gd name="connsiteY41" fmla="*/ 2699133 h 2886419"/>
              <a:gd name="connsiteX42" fmla="*/ 221903 w 4088823"/>
              <a:gd name="connsiteY42" fmla="*/ 2721166 h 2886419"/>
              <a:gd name="connsiteX43" fmla="*/ 254953 w 4088823"/>
              <a:gd name="connsiteY43" fmla="*/ 2754217 h 2886419"/>
              <a:gd name="connsiteX44" fmla="*/ 299021 w 4088823"/>
              <a:gd name="connsiteY44" fmla="*/ 2765234 h 2886419"/>
              <a:gd name="connsiteX45" fmla="*/ 365122 w 4088823"/>
              <a:gd name="connsiteY45" fmla="*/ 2787267 h 2886419"/>
              <a:gd name="connsiteX46" fmla="*/ 398173 w 4088823"/>
              <a:gd name="connsiteY46" fmla="*/ 2809301 h 2886419"/>
              <a:gd name="connsiteX47" fmla="*/ 519358 w 4088823"/>
              <a:gd name="connsiteY47" fmla="*/ 2842352 h 2886419"/>
              <a:gd name="connsiteX48" fmla="*/ 618510 w 4088823"/>
              <a:gd name="connsiteY48" fmla="*/ 2864386 h 2886419"/>
              <a:gd name="connsiteX49" fmla="*/ 871898 w 4088823"/>
              <a:gd name="connsiteY49" fmla="*/ 2853369 h 2886419"/>
              <a:gd name="connsiteX50" fmla="*/ 949016 w 4088823"/>
              <a:gd name="connsiteY50" fmla="*/ 2842352 h 2886419"/>
              <a:gd name="connsiteX51" fmla="*/ 1147320 w 4088823"/>
              <a:gd name="connsiteY51" fmla="*/ 2853369 h 2886419"/>
              <a:gd name="connsiteX52" fmla="*/ 1268505 w 4088823"/>
              <a:gd name="connsiteY52" fmla="*/ 2886419 h 2886419"/>
              <a:gd name="connsiteX53" fmla="*/ 1610028 w 4088823"/>
              <a:gd name="connsiteY53" fmla="*/ 2875402 h 2886419"/>
              <a:gd name="connsiteX54" fmla="*/ 1654095 w 4088823"/>
              <a:gd name="connsiteY54" fmla="*/ 2864386 h 2886419"/>
              <a:gd name="connsiteX55" fmla="*/ 1896467 w 4088823"/>
              <a:gd name="connsiteY55" fmla="*/ 2842352 h 2886419"/>
              <a:gd name="connsiteX56" fmla="*/ 1984601 w 4088823"/>
              <a:gd name="connsiteY56" fmla="*/ 2831335 h 2886419"/>
              <a:gd name="connsiteX57" fmla="*/ 2204939 w 4088823"/>
              <a:gd name="connsiteY57" fmla="*/ 2820318 h 2886419"/>
              <a:gd name="connsiteX58" fmla="*/ 2271040 w 4088823"/>
              <a:gd name="connsiteY58" fmla="*/ 2809301 h 2886419"/>
              <a:gd name="connsiteX59" fmla="*/ 2315107 w 4088823"/>
              <a:gd name="connsiteY59" fmla="*/ 2798284 h 2886419"/>
              <a:gd name="connsiteX60" fmla="*/ 2381209 w 4088823"/>
              <a:gd name="connsiteY60" fmla="*/ 2787267 h 2886419"/>
              <a:gd name="connsiteX61" fmla="*/ 2414259 w 4088823"/>
              <a:gd name="connsiteY61" fmla="*/ 2776251 h 2886419"/>
              <a:gd name="connsiteX62" fmla="*/ 2469344 w 4088823"/>
              <a:gd name="connsiteY62" fmla="*/ 2765234 h 2886419"/>
              <a:gd name="connsiteX63" fmla="*/ 2502394 w 4088823"/>
              <a:gd name="connsiteY63" fmla="*/ 2754217 h 2886419"/>
              <a:gd name="connsiteX64" fmla="*/ 2612563 w 4088823"/>
              <a:gd name="connsiteY64" fmla="*/ 2743200 h 2886419"/>
              <a:gd name="connsiteX65" fmla="*/ 2678664 w 4088823"/>
              <a:gd name="connsiteY65" fmla="*/ 2721166 h 2886419"/>
              <a:gd name="connsiteX66" fmla="*/ 2766799 w 4088823"/>
              <a:gd name="connsiteY66" fmla="*/ 2688116 h 2886419"/>
              <a:gd name="connsiteX67" fmla="*/ 2854934 w 4088823"/>
              <a:gd name="connsiteY67" fmla="*/ 2622014 h 2886419"/>
              <a:gd name="connsiteX68" fmla="*/ 2887985 w 4088823"/>
              <a:gd name="connsiteY68" fmla="*/ 2588964 h 2886419"/>
              <a:gd name="connsiteX69" fmla="*/ 2976120 w 4088823"/>
              <a:gd name="connsiteY69" fmla="*/ 2522863 h 2886419"/>
              <a:gd name="connsiteX70" fmla="*/ 3053238 w 4088823"/>
              <a:gd name="connsiteY70" fmla="*/ 2467778 h 2886419"/>
              <a:gd name="connsiteX71" fmla="*/ 3075271 w 4088823"/>
              <a:gd name="connsiteY71" fmla="*/ 2434728 h 2886419"/>
              <a:gd name="connsiteX72" fmla="*/ 3141373 w 4088823"/>
              <a:gd name="connsiteY72" fmla="*/ 2401677 h 2886419"/>
              <a:gd name="connsiteX73" fmla="*/ 3174423 w 4088823"/>
              <a:gd name="connsiteY73" fmla="*/ 2379643 h 2886419"/>
              <a:gd name="connsiteX74" fmla="*/ 3207474 w 4088823"/>
              <a:gd name="connsiteY74" fmla="*/ 2368626 h 2886419"/>
              <a:gd name="connsiteX75" fmla="*/ 3240524 w 4088823"/>
              <a:gd name="connsiteY75" fmla="*/ 2346593 h 2886419"/>
              <a:gd name="connsiteX76" fmla="*/ 3317642 w 4088823"/>
              <a:gd name="connsiteY76" fmla="*/ 2313542 h 2886419"/>
              <a:gd name="connsiteX77" fmla="*/ 3361710 w 4088823"/>
              <a:gd name="connsiteY77" fmla="*/ 2280492 h 2886419"/>
              <a:gd name="connsiteX78" fmla="*/ 3394760 w 4088823"/>
              <a:gd name="connsiteY78" fmla="*/ 2258458 h 2886419"/>
              <a:gd name="connsiteX79" fmla="*/ 3449845 w 4088823"/>
              <a:gd name="connsiteY79" fmla="*/ 2192357 h 2886419"/>
              <a:gd name="connsiteX80" fmla="*/ 3515946 w 4088823"/>
              <a:gd name="connsiteY80" fmla="*/ 2148289 h 2886419"/>
              <a:gd name="connsiteX81" fmla="*/ 3571030 w 4088823"/>
              <a:gd name="connsiteY81" fmla="*/ 2115239 h 2886419"/>
              <a:gd name="connsiteX82" fmla="*/ 3626115 w 4088823"/>
              <a:gd name="connsiteY82" fmla="*/ 2060154 h 2886419"/>
              <a:gd name="connsiteX83" fmla="*/ 3714250 w 4088823"/>
              <a:gd name="connsiteY83" fmla="*/ 1994053 h 2886419"/>
              <a:gd name="connsiteX84" fmla="*/ 3890520 w 4088823"/>
              <a:gd name="connsiteY84" fmla="*/ 1850834 h 2886419"/>
              <a:gd name="connsiteX85" fmla="*/ 3978654 w 4088823"/>
              <a:gd name="connsiteY85" fmla="*/ 1806766 h 2886419"/>
              <a:gd name="connsiteX86" fmla="*/ 4055773 w 4088823"/>
              <a:gd name="connsiteY86" fmla="*/ 1718631 h 2886419"/>
              <a:gd name="connsiteX87" fmla="*/ 4066789 w 4088823"/>
              <a:gd name="connsiteY87" fmla="*/ 1244906 h 2886419"/>
              <a:gd name="connsiteX88" fmla="*/ 4088823 w 4088823"/>
              <a:gd name="connsiteY88" fmla="*/ 1123720 h 2886419"/>
              <a:gd name="connsiteX89" fmla="*/ 4077806 w 4088823"/>
              <a:gd name="connsiteY89" fmla="*/ 859316 h 2886419"/>
              <a:gd name="connsiteX90" fmla="*/ 4066789 w 4088823"/>
              <a:gd name="connsiteY90" fmla="*/ 815248 h 2886419"/>
              <a:gd name="connsiteX91" fmla="*/ 4055773 w 4088823"/>
              <a:gd name="connsiteY91" fmla="*/ 760164 h 2886419"/>
              <a:gd name="connsiteX92" fmla="*/ 4044756 w 4088823"/>
              <a:gd name="connsiteY92" fmla="*/ 727113 h 2886419"/>
              <a:gd name="connsiteX93" fmla="*/ 4022722 w 4088823"/>
              <a:gd name="connsiteY93" fmla="*/ 616945 h 2886419"/>
              <a:gd name="connsiteX94" fmla="*/ 4011705 w 4088823"/>
              <a:gd name="connsiteY94" fmla="*/ 561860 h 2886419"/>
              <a:gd name="connsiteX95" fmla="*/ 3879503 w 4088823"/>
              <a:gd name="connsiteY95" fmla="*/ 451692 h 2886419"/>
              <a:gd name="connsiteX96" fmla="*/ 3835435 w 4088823"/>
              <a:gd name="connsiteY96" fmla="*/ 440675 h 2886419"/>
              <a:gd name="connsiteX97" fmla="*/ 3736283 w 4088823"/>
              <a:gd name="connsiteY97" fmla="*/ 363557 h 2886419"/>
              <a:gd name="connsiteX98" fmla="*/ 3604081 w 4088823"/>
              <a:gd name="connsiteY98" fmla="*/ 319489 h 2886419"/>
              <a:gd name="connsiteX99" fmla="*/ 3537980 w 4088823"/>
              <a:gd name="connsiteY99" fmla="*/ 286439 h 2886419"/>
              <a:gd name="connsiteX100" fmla="*/ 3471879 w 4088823"/>
              <a:gd name="connsiteY100" fmla="*/ 264405 h 2886419"/>
              <a:gd name="connsiteX101" fmla="*/ 3438828 w 4088823"/>
              <a:gd name="connsiteY101" fmla="*/ 253388 h 2886419"/>
              <a:gd name="connsiteX102" fmla="*/ 3185440 w 4088823"/>
              <a:gd name="connsiteY102" fmla="*/ 231354 h 2886419"/>
              <a:gd name="connsiteX103" fmla="*/ 3075271 w 4088823"/>
              <a:gd name="connsiteY103" fmla="*/ 198304 h 2886419"/>
              <a:gd name="connsiteX104" fmla="*/ 3042221 w 4088823"/>
              <a:gd name="connsiteY104" fmla="*/ 187287 h 2886419"/>
              <a:gd name="connsiteX105" fmla="*/ 2788833 w 4088823"/>
              <a:gd name="connsiteY105" fmla="*/ 176270 h 2886419"/>
              <a:gd name="connsiteX106" fmla="*/ 2315107 w 4088823"/>
              <a:gd name="connsiteY106" fmla="*/ 165253 h 2886419"/>
              <a:gd name="connsiteX107" fmla="*/ 2116804 w 4088823"/>
              <a:gd name="connsiteY107" fmla="*/ 143219 h 2886419"/>
              <a:gd name="connsiteX108" fmla="*/ 1995618 w 4088823"/>
              <a:gd name="connsiteY108" fmla="*/ 121186 h 2886419"/>
              <a:gd name="connsiteX109" fmla="*/ 1885450 w 4088823"/>
              <a:gd name="connsiteY109" fmla="*/ 88135 h 2886419"/>
              <a:gd name="connsiteX110" fmla="*/ 1852399 w 4088823"/>
              <a:gd name="connsiteY110" fmla="*/ 77118 h 2886419"/>
              <a:gd name="connsiteX111" fmla="*/ 1786298 w 4088823"/>
              <a:gd name="connsiteY111" fmla="*/ 44067 h 2886419"/>
              <a:gd name="connsiteX112" fmla="*/ 1753247 w 4088823"/>
              <a:gd name="connsiteY112" fmla="*/ 22034 h 2886419"/>
              <a:gd name="connsiteX113" fmla="*/ 1709180 w 4088823"/>
              <a:gd name="connsiteY113" fmla="*/ 0 h 288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088823" h="2886419">
                <a:moveTo>
                  <a:pt x="1709180" y="0"/>
                </a:moveTo>
                <a:lnTo>
                  <a:pt x="1709180" y="0"/>
                </a:lnTo>
                <a:cubicBezTo>
                  <a:pt x="1639406" y="3672"/>
                  <a:pt x="1569467" y="4964"/>
                  <a:pt x="1499859" y="11017"/>
                </a:cubicBezTo>
                <a:cubicBezTo>
                  <a:pt x="1481145" y="12644"/>
                  <a:pt x="1442070" y="26608"/>
                  <a:pt x="1422741" y="33051"/>
                </a:cubicBezTo>
                <a:lnTo>
                  <a:pt x="1323589" y="132202"/>
                </a:lnTo>
                <a:lnTo>
                  <a:pt x="1257488" y="198304"/>
                </a:lnTo>
                <a:lnTo>
                  <a:pt x="1158336" y="275422"/>
                </a:lnTo>
                <a:cubicBezTo>
                  <a:pt x="1143782" y="286617"/>
                  <a:pt x="1125286" y="293783"/>
                  <a:pt x="1114269" y="308472"/>
                </a:cubicBezTo>
                <a:cubicBezTo>
                  <a:pt x="1006251" y="452496"/>
                  <a:pt x="1144825" y="277916"/>
                  <a:pt x="1048168" y="374573"/>
                </a:cubicBezTo>
                <a:cubicBezTo>
                  <a:pt x="1015296" y="407445"/>
                  <a:pt x="980096" y="474710"/>
                  <a:pt x="937999" y="495759"/>
                </a:cubicBezTo>
                <a:cubicBezTo>
                  <a:pt x="923310" y="503104"/>
                  <a:pt x="907296" y="508247"/>
                  <a:pt x="893932" y="517793"/>
                </a:cubicBezTo>
                <a:cubicBezTo>
                  <a:pt x="820043" y="570571"/>
                  <a:pt x="903056" y="530431"/>
                  <a:pt x="827830" y="594911"/>
                </a:cubicBezTo>
                <a:cubicBezTo>
                  <a:pt x="815361" y="605599"/>
                  <a:pt x="796901" y="607091"/>
                  <a:pt x="783763" y="616945"/>
                </a:cubicBezTo>
                <a:cubicBezTo>
                  <a:pt x="767144" y="629409"/>
                  <a:pt x="756314" y="648548"/>
                  <a:pt x="739695" y="661012"/>
                </a:cubicBezTo>
                <a:cubicBezTo>
                  <a:pt x="726557" y="670866"/>
                  <a:pt x="709082" y="673628"/>
                  <a:pt x="695628" y="683046"/>
                </a:cubicBezTo>
                <a:cubicBezTo>
                  <a:pt x="672131" y="699494"/>
                  <a:pt x="649808" y="717849"/>
                  <a:pt x="629527" y="738130"/>
                </a:cubicBezTo>
                <a:cubicBezTo>
                  <a:pt x="620164" y="747493"/>
                  <a:pt x="617546" y="762564"/>
                  <a:pt x="607493" y="771181"/>
                </a:cubicBezTo>
                <a:cubicBezTo>
                  <a:pt x="591235" y="785116"/>
                  <a:pt x="570770" y="793214"/>
                  <a:pt x="552409" y="804231"/>
                </a:cubicBezTo>
                <a:cubicBezTo>
                  <a:pt x="444393" y="948252"/>
                  <a:pt x="582965" y="773675"/>
                  <a:pt x="486307" y="870333"/>
                </a:cubicBezTo>
                <a:cubicBezTo>
                  <a:pt x="476945" y="879695"/>
                  <a:pt x="471970" y="892609"/>
                  <a:pt x="464274" y="903383"/>
                </a:cubicBezTo>
                <a:cubicBezTo>
                  <a:pt x="453602" y="918325"/>
                  <a:pt x="441896" y="932510"/>
                  <a:pt x="431223" y="947451"/>
                </a:cubicBezTo>
                <a:cubicBezTo>
                  <a:pt x="423527" y="958225"/>
                  <a:pt x="417806" y="970448"/>
                  <a:pt x="409189" y="980501"/>
                </a:cubicBezTo>
                <a:cubicBezTo>
                  <a:pt x="395670" y="996274"/>
                  <a:pt x="378923" y="1009043"/>
                  <a:pt x="365122" y="1024569"/>
                </a:cubicBezTo>
                <a:cubicBezTo>
                  <a:pt x="349500" y="1042144"/>
                  <a:pt x="336676" y="1062078"/>
                  <a:pt x="321054" y="1079653"/>
                </a:cubicBezTo>
                <a:cubicBezTo>
                  <a:pt x="307253" y="1095179"/>
                  <a:pt x="289451" y="1107101"/>
                  <a:pt x="276987" y="1123720"/>
                </a:cubicBezTo>
                <a:cubicBezTo>
                  <a:pt x="267133" y="1136859"/>
                  <a:pt x="264063" y="1154123"/>
                  <a:pt x="254953" y="1167788"/>
                </a:cubicBezTo>
                <a:cubicBezTo>
                  <a:pt x="241910" y="1187353"/>
                  <a:pt x="226370" y="1205176"/>
                  <a:pt x="210886" y="1222872"/>
                </a:cubicBezTo>
                <a:cubicBezTo>
                  <a:pt x="200626" y="1234597"/>
                  <a:pt x="186200" y="1242778"/>
                  <a:pt x="177835" y="1255923"/>
                </a:cubicBezTo>
                <a:cubicBezTo>
                  <a:pt x="160201" y="1283634"/>
                  <a:pt x="144155" y="1312898"/>
                  <a:pt x="133768" y="1344058"/>
                </a:cubicBezTo>
                <a:cubicBezTo>
                  <a:pt x="130096" y="1355075"/>
                  <a:pt x="127944" y="1366721"/>
                  <a:pt x="122751" y="1377108"/>
                </a:cubicBezTo>
                <a:cubicBezTo>
                  <a:pt x="116829" y="1388951"/>
                  <a:pt x="106638" y="1398316"/>
                  <a:pt x="100717" y="1410159"/>
                </a:cubicBezTo>
                <a:cubicBezTo>
                  <a:pt x="95524" y="1420546"/>
                  <a:pt x="95462" y="1433127"/>
                  <a:pt x="89700" y="1443210"/>
                </a:cubicBezTo>
                <a:cubicBezTo>
                  <a:pt x="69736" y="1478147"/>
                  <a:pt x="51669" y="1486222"/>
                  <a:pt x="34616" y="1520328"/>
                </a:cubicBezTo>
                <a:cubicBezTo>
                  <a:pt x="29423" y="1530715"/>
                  <a:pt x="27271" y="1542361"/>
                  <a:pt x="23599" y="1553378"/>
                </a:cubicBezTo>
                <a:cubicBezTo>
                  <a:pt x="6705" y="1654743"/>
                  <a:pt x="1565" y="1671153"/>
                  <a:pt x="1565" y="1806766"/>
                </a:cubicBezTo>
                <a:cubicBezTo>
                  <a:pt x="1565" y="2061940"/>
                  <a:pt x="-8755" y="2007860"/>
                  <a:pt x="23599" y="2137272"/>
                </a:cubicBezTo>
                <a:cubicBezTo>
                  <a:pt x="27271" y="2265802"/>
                  <a:pt x="24496" y="2394679"/>
                  <a:pt x="34616" y="2522863"/>
                </a:cubicBezTo>
                <a:cubicBezTo>
                  <a:pt x="35658" y="2536062"/>
                  <a:pt x="50729" y="2544070"/>
                  <a:pt x="56650" y="2555913"/>
                </a:cubicBezTo>
                <a:cubicBezTo>
                  <a:pt x="61844" y="2566300"/>
                  <a:pt x="60537" y="2579797"/>
                  <a:pt x="67667" y="2588964"/>
                </a:cubicBezTo>
                <a:cubicBezTo>
                  <a:pt x="86798" y="2613560"/>
                  <a:pt x="116484" y="2629138"/>
                  <a:pt x="133768" y="2655065"/>
                </a:cubicBezTo>
                <a:cubicBezTo>
                  <a:pt x="141112" y="2666082"/>
                  <a:pt x="145462" y="2679845"/>
                  <a:pt x="155801" y="2688116"/>
                </a:cubicBezTo>
                <a:cubicBezTo>
                  <a:pt x="164869" y="2695371"/>
                  <a:pt x="178465" y="2693940"/>
                  <a:pt x="188852" y="2699133"/>
                </a:cubicBezTo>
                <a:cubicBezTo>
                  <a:pt x="200695" y="2705054"/>
                  <a:pt x="211731" y="2712690"/>
                  <a:pt x="221903" y="2721166"/>
                </a:cubicBezTo>
                <a:cubicBezTo>
                  <a:pt x="233872" y="2731140"/>
                  <a:pt x="241426" y="2746487"/>
                  <a:pt x="254953" y="2754217"/>
                </a:cubicBezTo>
                <a:cubicBezTo>
                  <a:pt x="268099" y="2761729"/>
                  <a:pt x="284518" y="2760883"/>
                  <a:pt x="299021" y="2765234"/>
                </a:cubicBezTo>
                <a:cubicBezTo>
                  <a:pt x="321267" y="2771908"/>
                  <a:pt x="365122" y="2787267"/>
                  <a:pt x="365122" y="2787267"/>
                </a:cubicBezTo>
                <a:cubicBezTo>
                  <a:pt x="376139" y="2794612"/>
                  <a:pt x="386073" y="2803923"/>
                  <a:pt x="398173" y="2809301"/>
                </a:cubicBezTo>
                <a:cubicBezTo>
                  <a:pt x="449763" y="2832230"/>
                  <a:pt x="467521" y="2830832"/>
                  <a:pt x="519358" y="2842352"/>
                </a:cubicBezTo>
                <a:cubicBezTo>
                  <a:pt x="659383" y="2873469"/>
                  <a:pt x="452377" y="2831159"/>
                  <a:pt x="618510" y="2864386"/>
                </a:cubicBezTo>
                <a:cubicBezTo>
                  <a:pt x="702973" y="2860714"/>
                  <a:pt x="787543" y="2858993"/>
                  <a:pt x="871898" y="2853369"/>
                </a:cubicBezTo>
                <a:cubicBezTo>
                  <a:pt x="897807" y="2851642"/>
                  <a:pt x="923049" y="2842352"/>
                  <a:pt x="949016" y="2842352"/>
                </a:cubicBezTo>
                <a:cubicBezTo>
                  <a:pt x="1015219" y="2842352"/>
                  <a:pt x="1081219" y="2849697"/>
                  <a:pt x="1147320" y="2853369"/>
                </a:cubicBezTo>
                <a:cubicBezTo>
                  <a:pt x="1246720" y="2878218"/>
                  <a:pt x="1206726" y="2865826"/>
                  <a:pt x="1268505" y="2886419"/>
                </a:cubicBezTo>
                <a:cubicBezTo>
                  <a:pt x="1382346" y="2882747"/>
                  <a:pt x="1496313" y="2881900"/>
                  <a:pt x="1610028" y="2875402"/>
                </a:cubicBezTo>
                <a:cubicBezTo>
                  <a:pt x="1625144" y="2874538"/>
                  <a:pt x="1639054" y="2866121"/>
                  <a:pt x="1654095" y="2864386"/>
                </a:cubicBezTo>
                <a:cubicBezTo>
                  <a:pt x="1734684" y="2855087"/>
                  <a:pt x="1815970" y="2852414"/>
                  <a:pt x="1896467" y="2842352"/>
                </a:cubicBezTo>
                <a:cubicBezTo>
                  <a:pt x="1925845" y="2838680"/>
                  <a:pt x="1955070" y="2833444"/>
                  <a:pt x="1984601" y="2831335"/>
                </a:cubicBezTo>
                <a:cubicBezTo>
                  <a:pt x="2057952" y="2826096"/>
                  <a:pt x="2131493" y="2823990"/>
                  <a:pt x="2204939" y="2820318"/>
                </a:cubicBezTo>
                <a:cubicBezTo>
                  <a:pt x="2226973" y="2816646"/>
                  <a:pt x="2249136" y="2813682"/>
                  <a:pt x="2271040" y="2809301"/>
                </a:cubicBezTo>
                <a:cubicBezTo>
                  <a:pt x="2285887" y="2806332"/>
                  <a:pt x="2300260" y="2801253"/>
                  <a:pt x="2315107" y="2798284"/>
                </a:cubicBezTo>
                <a:cubicBezTo>
                  <a:pt x="2337011" y="2793903"/>
                  <a:pt x="2359403" y="2792113"/>
                  <a:pt x="2381209" y="2787267"/>
                </a:cubicBezTo>
                <a:cubicBezTo>
                  <a:pt x="2392545" y="2784748"/>
                  <a:pt x="2402993" y="2779067"/>
                  <a:pt x="2414259" y="2776251"/>
                </a:cubicBezTo>
                <a:cubicBezTo>
                  <a:pt x="2432425" y="2771710"/>
                  <a:pt x="2451178" y="2769776"/>
                  <a:pt x="2469344" y="2765234"/>
                </a:cubicBezTo>
                <a:cubicBezTo>
                  <a:pt x="2480610" y="2762417"/>
                  <a:pt x="2490916" y="2755983"/>
                  <a:pt x="2502394" y="2754217"/>
                </a:cubicBezTo>
                <a:cubicBezTo>
                  <a:pt x="2538871" y="2748605"/>
                  <a:pt x="2575840" y="2746872"/>
                  <a:pt x="2612563" y="2743200"/>
                </a:cubicBezTo>
                <a:cubicBezTo>
                  <a:pt x="2634597" y="2735855"/>
                  <a:pt x="2657890" y="2731552"/>
                  <a:pt x="2678664" y="2721166"/>
                </a:cubicBezTo>
                <a:cubicBezTo>
                  <a:pt x="2736275" y="2692362"/>
                  <a:pt x="2706799" y="2703116"/>
                  <a:pt x="2766799" y="2688116"/>
                </a:cubicBezTo>
                <a:cubicBezTo>
                  <a:pt x="2881909" y="2573006"/>
                  <a:pt x="2745305" y="2700320"/>
                  <a:pt x="2854934" y="2622014"/>
                </a:cubicBezTo>
                <a:cubicBezTo>
                  <a:pt x="2867612" y="2612958"/>
                  <a:pt x="2875927" y="2598830"/>
                  <a:pt x="2887985" y="2588964"/>
                </a:cubicBezTo>
                <a:cubicBezTo>
                  <a:pt x="2916407" y="2565710"/>
                  <a:pt x="2950153" y="2548830"/>
                  <a:pt x="2976120" y="2522863"/>
                </a:cubicBezTo>
                <a:cubicBezTo>
                  <a:pt x="3020783" y="2478199"/>
                  <a:pt x="2995235" y="2496780"/>
                  <a:pt x="3053238" y="2467778"/>
                </a:cubicBezTo>
                <a:cubicBezTo>
                  <a:pt x="3060582" y="2456761"/>
                  <a:pt x="3064679" y="2442672"/>
                  <a:pt x="3075271" y="2434728"/>
                </a:cubicBezTo>
                <a:cubicBezTo>
                  <a:pt x="3094979" y="2419947"/>
                  <a:pt x="3119838" y="2413641"/>
                  <a:pt x="3141373" y="2401677"/>
                </a:cubicBezTo>
                <a:cubicBezTo>
                  <a:pt x="3152947" y="2395247"/>
                  <a:pt x="3162580" y="2385564"/>
                  <a:pt x="3174423" y="2379643"/>
                </a:cubicBezTo>
                <a:cubicBezTo>
                  <a:pt x="3184810" y="2374449"/>
                  <a:pt x="3197087" y="2373819"/>
                  <a:pt x="3207474" y="2368626"/>
                </a:cubicBezTo>
                <a:cubicBezTo>
                  <a:pt x="3219317" y="2362705"/>
                  <a:pt x="3229028" y="2353162"/>
                  <a:pt x="3240524" y="2346593"/>
                </a:cubicBezTo>
                <a:cubicBezTo>
                  <a:pt x="3278642" y="2324811"/>
                  <a:pt x="3280563" y="2325902"/>
                  <a:pt x="3317642" y="2313542"/>
                </a:cubicBezTo>
                <a:cubicBezTo>
                  <a:pt x="3332331" y="2302525"/>
                  <a:pt x="3346769" y="2291164"/>
                  <a:pt x="3361710" y="2280492"/>
                </a:cubicBezTo>
                <a:cubicBezTo>
                  <a:pt x="3372484" y="2272796"/>
                  <a:pt x="3385398" y="2267821"/>
                  <a:pt x="3394760" y="2258458"/>
                </a:cubicBezTo>
                <a:cubicBezTo>
                  <a:pt x="3458412" y="2194805"/>
                  <a:pt x="3368630" y="2255524"/>
                  <a:pt x="3449845" y="2192357"/>
                </a:cubicBezTo>
                <a:cubicBezTo>
                  <a:pt x="3470748" y="2176099"/>
                  <a:pt x="3493238" y="2161913"/>
                  <a:pt x="3515946" y="2148289"/>
                </a:cubicBezTo>
                <a:cubicBezTo>
                  <a:pt x="3534307" y="2137272"/>
                  <a:pt x="3554309" y="2128615"/>
                  <a:pt x="3571030" y="2115239"/>
                </a:cubicBezTo>
                <a:cubicBezTo>
                  <a:pt x="3591307" y="2099017"/>
                  <a:pt x="3606292" y="2076927"/>
                  <a:pt x="3626115" y="2060154"/>
                </a:cubicBezTo>
                <a:cubicBezTo>
                  <a:pt x="3654149" y="2036433"/>
                  <a:pt x="3685458" y="2016847"/>
                  <a:pt x="3714250" y="1994053"/>
                </a:cubicBezTo>
                <a:cubicBezTo>
                  <a:pt x="3773607" y="1947062"/>
                  <a:pt x="3822807" y="1884691"/>
                  <a:pt x="3890520" y="1850834"/>
                </a:cubicBezTo>
                <a:cubicBezTo>
                  <a:pt x="3919898" y="1836145"/>
                  <a:pt x="3951649" y="1825462"/>
                  <a:pt x="3978654" y="1806766"/>
                </a:cubicBezTo>
                <a:cubicBezTo>
                  <a:pt x="4018552" y="1779144"/>
                  <a:pt x="4031853" y="1754511"/>
                  <a:pt x="4055773" y="1718631"/>
                </a:cubicBezTo>
                <a:cubicBezTo>
                  <a:pt x="4059445" y="1560723"/>
                  <a:pt x="4060600" y="1402736"/>
                  <a:pt x="4066789" y="1244906"/>
                </a:cubicBezTo>
                <a:cubicBezTo>
                  <a:pt x="4069557" y="1174316"/>
                  <a:pt x="4072244" y="1173457"/>
                  <a:pt x="4088823" y="1123720"/>
                </a:cubicBezTo>
                <a:cubicBezTo>
                  <a:pt x="4085151" y="1035585"/>
                  <a:pt x="4084091" y="947303"/>
                  <a:pt x="4077806" y="859316"/>
                </a:cubicBezTo>
                <a:cubicBezTo>
                  <a:pt x="4076727" y="844213"/>
                  <a:pt x="4070074" y="830029"/>
                  <a:pt x="4066789" y="815248"/>
                </a:cubicBezTo>
                <a:cubicBezTo>
                  <a:pt x="4062727" y="796969"/>
                  <a:pt x="4060314" y="778330"/>
                  <a:pt x="4055773" y="760164"/>
                </a:cubicBezTo>
                <a:cubicBezTo>
                  <a:pt x="4052957" y="748898"/>
                  <a:pt x="4047367" y="738429"/>
                  <a:pt x="4044756" y="727113"/>
                </a:cubicBezTo>
                <a:cubicBezTo>
                  <a:pt x="4036335" y="690622"/>
                  <a:pt x="4030067" y="653668"/>
                  <a:pt x="4022722" y="616945"/>
                </a:cubicBezTo>
                <a:cubicBezTo>
                  <a:pt x="4019050" y="598583"/>
                  <a:pt x="4024946" y="575101"/>
                  <a:pt x="4011705" y="561860"/>
                </a:cubicBezTo>
                <a:cubicBezTo>
                  <a:pt x="3987039" y="537194"/>
                  <a:pt x="3920405" y="461917"/>
                  <a:pt x="3879503" y="451692"/>
                </a:cubicBezTo>
                <a:lnTo>
                  <a:pt x="3835435" y="440675"/>
                </a:lnTo>
                <a:cubicBezTo>
                  <a:pt x="3806917" y="412156"/>
                  <a:pt x="3775820" y="376736"/>
                  <a:pt x="3736283" y="363557"/>
                </a:cubicBezTo>
                <a:lnTo>
                  <a:pt x="3604081" y="319489"/>
                </a:lnTo>
                <a:cubicBezTo>
                  <a:pt x="3483546" y="279311"/>
                  <a:pt x="3666115" y="343388"/>
                  <a:pt x="3537980" y="286439"/>
                </a:cubicBezTo>
                <a:cubicBezTo>
                  <a:pt x="3516756" y="277006"/>
                  <a:pt x="3493913" y="271750"/>
                  <a:pt x="3471879" y="264405"/>
                </a:cubicBezTo>
                <a:cubicBezTo>
                  <a:pt x="3460862" y="260733"/>
                  <a:pt x="3450283" y="255297"/>
                  <a:pt x="3438828" y="253388"/>
                </a:cubicBezTo>
                <a:cubicBezTo>
                  <a:pt x="3311041" y="232090"/>
                  <a:pt x="3395026" y="243683"/>
                  <a:pt x="3185440" y="231354"/>
                </a:cubicBezTo>
                <a:cubicBezTo>
                  <a:pt x="3028349" y="178990"/>
                  <a:pt x="3191825" y="231604"/>
                  <a:pt x="3075271" y="198304"/>
                </a:cubicBezTo>
                <a:cubicBezTo>
                  <a:pt x="3064105" y="195114"/>
                  <a:pt x="3053799" y="188178"/>
                  <a:pt x="3042221" y="187287"/>
                </a:cubicBezTo>
                <a:cubicBezTo>
                  <a:pt x="2957928" y="180803"/>
                  <a:pt x="2873337" y="178831"/>
                  <a:pt x="2788833" y="176270"/>
                </a:cubicBezTo>
                <a:lnTo>
                  <a:pt x="2315107" y="165253"/>
                </a:lnTo>
                <a:cubicBezTo>
                  <a:pt x="2249006" y="157908"/>
                  <a:pt x="2179899" y="164251"/>
                  <a:pt x="2116804" y="143219"/>
                </a:cubicBezTo>
                <a:cubicBezTo>
                  <a:pt x="2055665" y="122839"/>
                  <a:pt x="2095276" y="133642"/>
                  <a:pt x="1995618" y="121186"/>
                </a:cubicBezTo>
                <a:cubicBezTo>
                  <a:pt x="1929018" y="104536"/>
                  <a:pt x="1965917" y="114958"/>
                  <a:pt x="1885450" y="88135"/>
                </a:cubicBezTo>
                <a:cubicBezTo>
                  <a:pt x="1874433" y="84463"/>
                  <a:pt x="1862062" y="83560"/>
                  <a:pt x="1852399" y="77118"/>
                </a:cubicBezTo>
                <a:cubicBezTo>
                  <a:pt x="1757687" y="13977"/>
                  <a:pt x="1877514" y="89674"/>
                  <a:pt x="1786298" y="44067"/>
                </a:cubicBezTo>
                <a:cubicBezTo>
                  <a:pt x="1774455" y="38146"/>
                  <a:pt x="1766172" y="24906"/>
                  <a:pt x="1753247" y="22034"/>
                </a:cubicBezTo>
                <a:cubicBezTo>
                  <a:pt x="1731738" y="17254"/>
                  <a:pt x="1716525" y="3672"/>
                  <a:pt x="1709180" y="0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fr-FR" sz="1800" dirty="0" smtClean="0"/>
          </a:p>
        </p:txBody>
      </p:sp>
    </p:spTree>
    <p:extLst>
      <p:ext uri="{BB962C8B-B14F-4D97-AF65-F5344CB8AC3E}">
        <p14:creationId xmlns:p14="http://schemas.microsoft.com/office/powerpoint/2010/main" val="408632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319" y="906859"/>
            <a:ext cx="6265973" cy="5906517"/>
          </a:xfrm>
          <a:prstGeom prst="rect">
            <a:avLst/>
          </a:prstGeom>
        </p:spPr>
      </p:pic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719400" y="656692"/>
            <a:ext cx="10753200" cy="321627"/>
          </a:xfrm>
        </p:spPr>
        <p:txBody>
          <a:bodyPr/>
          <a:lstStyle/>
          <a:p>
            <a:r>
              <a:rPr lang="fr-FR" dirty="0" smtClean="0"/>
              <a:t>Les investissement Des Industriels par discipline de AI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Intelligence Artificielle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091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109656"/>
              </p:ext>
            </p:extLst>
          </p:nvPr>
        </p:nvGraphicFramePr>
        <p:xfrm>
          <a:off x="-1" y="1880828"/>
          <a:ext cx="9797143" cy="2810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97143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Définitions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 lien entre l’Intelligence Artificielle (IA) et le Machine Learning (ML)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Les disciplines de l’IA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Les Use Cases sur l’Intelligence Artificielle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9D9D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Bibliographie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9D9D9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Agenda</a:t>
            </a:r>
            <a:endParaRPr lang="fr-FR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719400" y="656692"/>
            <a:ext cx="10753200" cy="321627"/>
          </a:xfrm>
        </p:spPr>
        <p:txBody>
          <a:bodyPr/>
          <a:lstStyle/>
          <a:p>
            <a:r>
              <a:rPr lang="fr-FR" dirty="0" smtClean="0"/>
              <a:t>Les investissement Des Industriels par discipline de </a:t>
            </a:r>
            <a:r>
              <a:rPr lang="fr-FR" dirty="0" smtClean="0"/>
              <a:t>AI</a:t>
            </a:r>
            <a:r>
              <a:rPr lang="fr-FR" dirty="0"/>
              <a:t/>
            </a:r>
            <a:br>
              <a:rPr lang="fr-FR" dirty="0"/>
            </a:br>
            <a:r>
              <a:rPr lang="fr-FR" sz="1600" b="0" dirty="0">
                <a:hlinkClick r:id="rId3"/>
              </a:rPr>
              <a:t>https://</a:t>
            </a:r>
            <a:r>
              <a:rPr lang="fr-FR" sz="1600" b="0" dirty="0" smtClean="0">
                <a:hlinkClick r:id="rId3"/>
              </a:rPr>
              <a:t>healthitanalytics.com/features/how-do-artificial-intelligence-machine-learning-differ-in-healthcare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Intelligence Artificielle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34" y="1527628"/>
            <a:ext cx="8086278" cy="449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7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3645024"/>
            <a:ext cx="3503290" cy="175164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60" y="1808820"/>
            <a:ext cx="3582670" cy="179395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304" y="47836"/>
            <a:ext cx="2880320" cy="1760984"/>
          </a:xfrm>
          <a:prstGeom prst="rect">
            <a:avLst/>
          </a:prstGeom>
        </p:spPr>
      </p:pic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719400" y="695105"/>
            <a:ext cx="10753200" cy="321627"/>
          </a:xfrm>
        </p:spPr>
        <p:txBody>
          <a:bodyPr/>
          <a:lstStyle/>
          <a:p>
            <a:r>
              <a:rPr lang="fr-FR" dirty="0" smtClean="0"/>
              <a:t>Les projets Intelligence Artificielle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Intelligence Artificielle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515380" y="1016732"/>
            <a:ext cx="820891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err="1" smtClean="0"/>
              <a:t>DeepBlue</a:t>
            </a:r>
            <a:r>
              <a:rPr lang="fr-FR" b="1" dirty="0" smtClean="0"/>
              <a:t> – IBM :</a:t>
            </a:r>
            <a:r>
              <a:rPr lang="fr-FR" dirty="0" smtClean="0"/>
              <a:t> en 1997, la machine a battu le meilleur joueur d’échecs au monde</a:t>
            </a:r>
            <a:endParaRPr lang="fr-FR" dirty="0"/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b="1" dirty="0" smtClean="0"/>
              <a:t>Route intelligentes - Shell : </a:t>
            </a:r>
            <a:r>
              <a:rPr lang="fr-FR" dirty="0" smtClean="0"/>
              <a:t>Prévenir sur l’état de la route (neige, </a:t>
            </a:r>
            <a:r>
              <a:rPr lang="fr-FR" dirty="0" err="1" smtClean="0"/>
              <a:t>verglat</a:t>
            </a:r>
            <a:r>
              <a:rPr lang="fr-FR" dirty="0" smtClean="0"/>
              <a:t>, …) avec des signaux sur le sol (du bitume phosphorescent, …)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b="1" dirty="0" err="1" smtClean="0"/>
              <a:t>HelloEgg</a:t>
            </a:r>
            <a:r>
              <a:rPr lang="fr-FR" b="1" dirty="0" smtClean="0"/>
              <a:t> :</a:t>
            </a:r>
            <a:r>
              <a:rPr lang="fr-FR" dirty="0" smtClean="0"/>
              <a:t> assistant destiné à vous aider à vous organiser dans la cuisine mais aussi à préparer de meilleurs plats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b="1" dirty="0" err="1" smtClean="0"/>
              <a:t>Predictive</a:t>
            </a:r>
            <a:r>
              <a:rPr lang="fr-FR" b="1" dirty="0" smtClean="0"/>
              <a:t> </a:t>
            </a:r>
            <a:r>
              <a:rPr lang="fr-FR" b="1" dirty="0" err="1" smtClean="0"/>
              <a:t>Stocking</a:t>
            </a:r>
            <a:r>
              <a:rPr lang="fr-FR" b="1" dirty="0" smtClean="0"/>
              <a:t>- Amazon (Commerce prédictif) :</a:t>
            </a:r>
            <a:r>
              <a:rPr lang="fr-FR" dirty="0" smtClean="0"/>
              <a:t> comparaison prix, recommandation produit, … dans la vie réelle comme sur le net (Machine Learning)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b="1" dirty="0" err="1" smtClean="0"/>
              <a:t>Pay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Your</a:t>
            </a:r>
            <a:r>
              <a:rPr lang="fr-FR" b="1" dirty="0" smtClean="0"/>
              <a:t> Face – Face++ : </a:t>
            </a:r>
            <a:r>
              <a:rPr lang="fr-FR" dirty="0" smtClean="0"/>
              <a:t>Payer avec votre visage déjà existant en Chine</a:t>
            </a:r>
          </a:p>
        </p:txBody>
      </p:sp>
    </p:spTree>
    <p:extLst>
      <p:ext uri="{BB962C8B-B14F-4D97-AF65-F5344CB8AC3E}">
        <p14:creationId xmlns:p14="http://schemas.microsoft.com/office/powerpoint/2010/main" val="284112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463282"/>
              </p:ext>
            </p:extLst>
          </p:nvPr>
        </p:nvGraphicFramePr>
        <p:xfrm>
          <a:off x="-1" y="1880828"/>
          <a:ext cx="9797143" cy="2810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97143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Définitions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 lien entre l’Intelligence Artificielle (IA) et le Machine Learning (ML)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Les disciplines de l’IA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9D9D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Les Use Cases sur l’Intelligence Artificielle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9D9D9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Bibliographie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Agenda</a:t>
            </a:r>
            <a:endParaRPr lang="fr-FR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587388" y="620688"/>
            <a:ext cx="10753200" cy="321627"/>
          </a:xfrm>
        </p:spPr>
        <p:txBody>
          <a:bodyPr/>
          <a:lstStyle/>
          <a:p>
            <a:r>
              <a:rPr lang="fr-FR" dirty="0" smtClean="0"/>
              <a:t>Bibliographie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Intelligence Artificielle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515380" y="908720"/>
            <a:ext cx="11413268" cy="561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fr-FR" sz="1300" b="1" dirty="0" smtClean="0"/>
              <a:t>Le </a:t>
            </a:r>
            <a:r>
              <a:rPr lang="fr-FR" sz="1300" b="1" dirty="0"/>
              <a:t>Machine Learning : quelle solution pour votre problème ? </a:t>
            </a:r>
            <a:r>
              <a:rPr lang="fr-FR" sz="1300" u="sng" dirty="0">
                <a:hlinkClick r:id="rId3"/>
              </a:rPr>
              <a:t>https://www.kdnuggets.com/2017/11/machine-learning-algorithms-choose-your-problem.html#.Wgtzls4L4sA.linkedin</a:t>
            </a:r>
            <a:endParaRPr lang="fr-FR" sz="1300" b="1" dirty="0"/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fr-FR" sz="1300" b="1" dirty="0" smtClean="0"/>
              <a:t>Les </a:t>
            </a:r>
            <a:r>
              <a:rPr lang="fr-FR" sz="1300" b="1" dirty="0"/>
              <a:t>bonnes pratiques pour  mettre en place un projet Data </a:t>
            </a:r>
            <a:r>
              <a:rPr lang="fr-FR" sz="1300" b="1" dirty="0" smtClean="0"/>
              <a:t>Science </a:t>
            </a:r>
            <a:r>
              <a:rPr lang="fr-FR" sz="1300" u="sng" dirty="0" smtClean="0">
                <a:hlinkClick r:id="rId4"/>
              </a:rPr>
              <a:t>http</a:t>
            </a:r>
            <a:r>
              <a:rPr lang="fr-FR" sz="1300" u="sng" dirty="0">
                <a:hlinkClick r:id="rId4"/>
              </a:rPr>
              <a:t>://</a:t>
            </a:r>
            <a:r>
              <a:rPr lang="fr-FR" sz="1300" u="sng" dirty="0" smtClean="0">
                <a:hlinkClick r:id="rId4"/>
              </a:rPr>
              <a:t>fr.businessdecision.ch/wp-content/uploads/2016/09/ICT16_09-businessdecision.pdf</a:t>
            </a:r>
            <a:endParaRPr lang="fr-FR" sz="1300" u="sng" dirty="0" smtClean="0"/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fr-FR" sz="1300" b="1" dirty="0" smtClean="0"/>
              <a:t>Les </a:t>
            </a:r>
            <a:r>
              <a:rPr lang="fr-FR" sz="1300" b="1" dirty="0"/>
              <a:t>futurs Use Cases de l’Intelligence </a:t>
            </a:r>
            <a:r>
              <a:rPr lang="fr-FR" sz="1300" b="1" dirty="0" smtClean="0"/>
              <a:t>Artificielle </a:t>
            </a:r>
            <a:r>
              <a:rPr lang="fr-FR" sz="1300" u="sng" dirty="0" smtClean="0">
                <a:hlinkClick r:id="rId5"/>
              </a:rPr>
              <a:t>https</a:t>
            </a:r>
            <a:r>
              <a:rPr lang="fr-FR" sz="1300" u="sng" dirty="0">
                <a:hlinkClick r:id="rId5"/>
              </a:rPr>
              <a:t>://www.maddyness.com/technologie/2017/05/17/futur-25-projets-prouvent-lintelligence-artificielle-sera-partout-2027/</a:t>
            </a:r>
            <a:endParaRPr lang="fr-FR" sz="1300" dirty="0"/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fr-FR" sz="1300" u="sng" dirty="0">
                <a:hlinkClick r:id="rId6"/>
              </a:rPr>
              <a:t>https://ovum.informa.com/~/.../2017-trends-to-watch-in-AI.pdf</a:t>
            </a:r>
            <a:endParaRPr lang="fr-FR" sz="1300" dirty="0"/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fr-FR" sz="1300" b="1" dirty="0" smtClean="0"/>
              <a:t>L’intelligence </a:t>
            </a:r>
            <a:r>
              <a:rPr lang="fr-FR" sz="1300" b="1" dirty="0"/>
              <a:t>artificielle et le secteur </a:t>
            </a:r>
            <a:r>
              <a:rPr lang="fr-FR" sz="1300" b="1" dirty="0" smtClean="0"/>
              <a:t>bancaire </a:t>
            </a:r>
            <a:r>
              <a:rPr lang="fr-FR" sz="1300" u="sng" dirty="0" smtClean="0">
                <a:hlinkClick r:id="rId7"/>
              </a:rPr>
              <a:t>https</a:t>
            </a:r>
            <a:r>
              <a:rPr lang="fr-FR" sz="1300" u="sng" dirty="0">
                <a:hlinkClick r:id="rId7"/>
              </a:rPr>
              <a:t>://www.informatiquenews.fr/lintelligence-artificielle-investit-secteur-bancaire-alain-biancardi-expert-system-53181</a:t>
            </a:r>
            <a:endParaRPr lang="fr-FR" sz="1300" dirty="0"/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fr-FR" sz="1300" b="1" dirty="0"/>
              <a:t>Article intéressant sur les notions importantes à prendre en compte quand on s'apprête à se lancer dans le monde de l'Intelligence Artificielle / </a:t>
            </a:r>
            <a:r>
              <a:rPr lang="fr-FR" sz="1300" b="1" dirty="0" err="1"/>
              <a:t>Big</a:t>
            </a:r>
            <a:r>
              <a:rPr lang="fr-FR" sz="1300" b="1" dirty="0"/>
              <a:t> </a:t>
            </a:r>
            <a:r>
              <a:rPr lang="fr-FR" sz="1300" b="1" dirty="0" smtClean="0"/>
              <a:t>Data </a:t>
            </a:r>
            <a:r>
              <a:rPr lang="fr-FR" sz="1300" u="sng" dirty="0" smtClean="0">
                <a:hlinkClick r:id="rId8"/>
              </a:rPr>
              <a:t>http</a:t>
            </a:r>
            <a:r>
              <a:rPr lang="fr-FR" sz="1300" u="sng" dirty="0">
                <a:hlinkClick r:id="rId8"/>
              </a:rPr>
              <a:t>://blog.businessdecision.com/bigdata/2017/06/debat-experts-intelligence-artificielle/</a:t>
            </a:r>
            <a:endParaRPr lang="fr-FR" sz="1300" b="1" dirty="0"/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fr-FR" sz="1300" b="1" dirty="0" smtClean="0"/>
              <a:t>Les </a:t>
            </a:r>
            <a:r>
              <a:rPr lang="fr-FR" sz="1300" b="1" dirty="0"/>
              <a:t>différentes disciplines de l’’intelligence </a:t>
            </a:r>
            <a:r>
              <a:rPr lang="fr-FR" sz="1300" b="1" dirty="0" smtClean="0"/>
              <a:t>artificielle </a:t>
            </a:r>
            <a:r>
              <a:rPr lang="fr-FR" sz="1300" u="sng" dirty="0" smtClean="0">
                <a:hlinkClick r:id="rId9"/>
              </a:rPr>
              <a:t>https</a:t>
            </a:r>
            <a:r>
              <a:rPr lang="fr-FR" sz="1300" u="sng" dirty="0">
                <a:hlinkClick r:id="rId9"/>
              </a:rPr>
              <a:t>://www.forbes.fr/technologie/top-10-des-technologies-de-lintelligence-artificielle-ia/</a:t>
            </a:r>
            <a:endParaRPr lang="fr-FR" sz="1300" dirty="0"/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fr-FR" sz="1300" b="1" dirty="0" smtClean="0"/>
              <a:t>Les </a:t>
            </a:r>
            <a:r>
              <a:rPr lang="fr-FR" sz="1300" b="1" dirty="0"/>
              <a:t>bases du Machine Learning (la problématique, les méthodes et l’évaluation d’un </a:t>
            </a:r>
            <a:r>
              <a:rPr lang="fr-FR" sz="1300" b="1" dirty="0" smtClean="0"/>
              <a:t>modèle) </a:t>
            </a:r>
            <a:r>
              <a:rPr lang="fr-FR" sz="1300" u="sng" dirty="0" smtClean="0">
                <a:hlinkClick r:id="rId10"/>
              </a:rPr>
              <a:t>http</a:t>
            </a:r>
            <a:r>
              <a:rPr lang="fr-FR" sz="1300" u="sng" dirty="0">
                <a:hlinkClick r:id="rId10"/>
              </a:rPr>
              <a:t>://www.xavierdupre.fr/blog/2014-03-28_nojs.html</a:t>
            </a:r>
            <a:endParaRPr lang="fr-FR" sz="1300" dirty="0"/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fr-FR" sz="1300" b="1" dirty="0" smtClean="0"/>
              <a:t>La </a:t>
            </a:r>
            <a:r>
              <a:rPr lang="fr-FR" sz="1300" b="1" dirty="0"/>
              <a:t>relation entre Intelligence Artificielle et Machine </a:t>
            </a:r>
            <a:r>
              <a:rPr lang="fr-FR" sz="1300" b="1" dirty="0" smtClean="0"/>
              <a:t>Learning </a:t>
            </a:r>
            <a:r>
              <a:rPr lang="fr-FR" sz="1300" u="sng" dirty="0" smtClean="0">
                <a:hlinkClick r:id="rId11"/>
              </a:rPr>
              <a:t>https</a:t>
            </a:r>
            <a:r>
              <a:rPr lang="fr-FR" sz="1300" u="sng" dirty="0">
                <a:hlinkClick r:id="rId11"/>
              </a:rPr>
              <a:t>://www.quora.com/What-are-the-main-differences-between-artificial-intelligence-and-machine-learning-Is-machine-learning-a-part-of-artificial-intelligence</a:t>
            </a:r>
            <a:endParaRPr lang="fr-FR" sz="1300" dirty="0"/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fr-FR" sz="1300" b="1" dirty="0" smtClean="0"/>
              <a:t>L’intelligence </a:t>
            </a:r>
            <a:r>
              <a:rPr lang="fr-FR" sz="1300" b="1" dirty="0"/>
              <a:t>artificielle dans les jeux et le </a:t>
            </a:r>
            <a:r>
              <a:rPr lang="fr-FR" sz="1300" b="1" dirty="0" err="1"/>
              <a:t>Reinforcement</a:t>
            </a:r>
            <a:r>
              <a:rPr lang="fr-FR" sz="1300" b="1" dirty="0"/>
              <a:t> </a:t>
            </a:r>
            <a:r>
              <a:rPr lang="fr-FR" sz="1300" b="1" dirty="0" smtClean="0"/>
              <a:t>Learning </a:t>
            </a:r>
            <a:r>
              <a:rPr lang="fr-FR" sz="1300" u="sng" dirty="0" smtClean="0">
                <a:hlinkClick r:id="rId12"/>
              </a:rPr>
              <a:t>https</a:t>
            </a:r>
            <a:r>
              <a:rPr lang="fr-FR" sz="1300" u="sng" dirty="0">
                <a:hlinkClick r:id="rId12"/>
              </a:rPr>
              <a:t>://www.analyticsvidhya.com/blog/2016/12/getting-ready-for-ai-based-gaming-agents-overview-of-open-source-reinforcement-learning-platforms/</a:t>
            </a:r>
            <a:endParaRPr lang="fr-FR" sz="1300" dirty="0"/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fr-FR" sz="1300" b="1" dirty="0" smtClean="0"/>
              <a:t>Etat </a:t>
            </a:r>
            <a:r>
              <a:rPr lang="fr-FR" sz="1300" b="1" dirty="0"/>
              <a:t>de l’art sur l’intelligence Artificielle </a:t>
            </a:r>
            <a:r>
              <a:rPr lang="fr-FR" sz="1300" b="1" dirty="0" smtClean="0"/>
              <a:t> </a:t>
            </a:r>
            <a:r>
              <a:rPr lang="fr-FR" sz="1300" u="sng" dirty="0" smtClean="0">
                <a:hlinkClick r:id="rId13"/>
              </a:rPr>
              <a:t>https</a:t>
            </a:r>
            <a:r>
              <a:rPr lang="fr-FR" sz="1300" u="sng" dirty="0">
                <a:hlinkClick r:id="rId13"/>
              </a:rPr>
              <a:t>://</a:t>
            </a:r>
            <a:r>
              <a:rPr lang="fr-FR" sz="1300" u="sng" dirty="0" smtClean="0">
                <a:hlinkClick r:id="rId13"/>
              </a:rPr>
              <a:t>automatedinsights.com/blog/the-state-of-artificial-intelligence</a:t>
            </a:r>
            <a:endParaRPr lang="fr-FR" sz="1300" dirty="0"/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fr-FR" sz="1300" b="1" dirty="0" smtClean="0"/>
              <a:t>Les </a:t>
            </a:r>
            <a:r>
              <a:rPr lang="fr-FR" sz="1300" b="1" dirty="0"/>
              <a:t>investissements des industriels dans le domaine du Machine Learning et de l’intelligence </a:t>
            </a:r>
            <a:r>
              <a:rPr lang="fr-FR" sz="1300" b="1" dirty="0" smtClean="0"/>
              <a:t>artificielle </a:t>
            </a:r>
            <a:r>
              <a:rPr lang="fr-FR" sz="1300" u="sng" dirty="0" smtClean="0">
                <a:hlinkClick r:id="rId14"/>
              </a:rPr>
              <a:t>https</a:t>
            </a:r>
            <a:r>
              <a:rPr lang="fr-FR" sz="1300" u="sng" dirty="0">
                <a:hlinkClick r:id="rId14"/>
              </a:rPr>
              <a:t>://www.forbes.com/sites/louiscolumbus/2017/07/09/mckinseys-state-of-machine-learning-and-ai-2017/#311165575b64</a:t>
            </a:r>
            <a:r>
              <a:rPr lang="fr-FR" sz="1300" dirty="0"/>
              <a:t> 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fr-FR" sz="1300" b="1" dirty="0" err="1" smtClean="0"/>
              <a:t>Deep</a:t>
            </a:r>
            <a:r>
              <a:rPr lang="fr-FR" sz="1300" b="1" dirty="0" smtClean="0"/>
              <a:t> </a:t>
            </a:r>
            <a:r>
              <a:rPr lang="fr-FR" sz="1300" b="1" dirty="0"/>
              <a:t>Learning pour résoudre les problèmes du traitement du langage naturel (NLP : Natural </a:t>
            </a:r>
            <a:r>
              <a:rPr lang="fr-FR" sz="1300" b="1" dirty="0" err="1"/>
              <a:t>Language</a:t>
            </a:r>
            <a:r>
              <a:rPr lang="fr-FR" sz="1300" b="1" dirty="0"/>
              <a:t> </a:t>
            </a:r>
            <a:r>
              <a:rPr lang="fr-FR" sz="1300" b="1" dirty="0" err="1" smtClean="0"/>
              <a:t>Processing</a:t>
            </a:r>
            <a:r>
              <a:rPr lang="fr-FR" sz="1300" b="1" dirty="0" smtClean="0"/>
              <a:t>) </a:t>
            </a:r>
            <a:r>
              <a:rPr lang="fr-FR" sz="1300" u="sng" dirty="0" smtClean="0">
                <a:hlinkClick r:id="rId15"/>
              </a:rPr>
              <a:t>https</a:t>
            </a:r>
            <a:r>
              <a:rPr lang="fr-FR" sz="1300" u="sng" dirty="0">
                <a:hlinkClick r:id="rId15"/>
              </a:rPr>
              <a:t>://</a:t>
            </a:r>
            <a:r>
              <a:rPr lang="fr-FR" sz="1300" u="sng" dirty="0" smtClean="0">
                <a:hlinkClick r:id="rId15"/>
              </a:rPr>
              <a:t>insights.untapt.com/deep-learning-for-natural-language-processing-tutorials-with-jupyter-notebooks-ad67f336ce3f</a:t>
            </a:r>
            <a:endParaRPr lang="fr-FR" sz="1300" dirty="0"/>
          </a:p>
        </p:txBody>
      </p:sp>
    </p:spTree>
    <p:extLst>
      <p:ext uri="{BB962C8B-B14F-4D97-AF65-F5344CB8AC3E}">
        <p14:creationId xmlns:p14="http://schemas.microsoft.com/office/powerpoint/2010/main" val="250219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619500" y="3326291"/>
            <a:ext cx="4953000" cy="63094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 algn="ctr" defTabSz="914400">
              <a:spcBef>
                <a:spcPct val="0"/>
              </a:spcBef>
              <a:spcAft>
                <a:spcPts val="600"/>
              </a:spcAft>
              <a:defRPr/>
            </a:pPr>
            <a:r>
              <a:rPr lang="fr-FR" sz="2000" b="1" dirty="0" smtClean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MERCI DE VOTRE ATTENTION</a:t>
            </a:r>
          </a:p>
          <a:p>
            <a:pPr lvl="0" algn="ctr" defTabSz="914400">
              <a:spcBef>
                <a:spcPct val="0"/>
              </a:spcBef>
              <a:spcAft>
                <a:spcPts val="600"/>
              </a:spcAft>
              <a:defRPr/>
            </a:pPr>
            <a:r>
              <a:rPr lang="fr-FR" sz="1600" dirty="0" smtClean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Pour </a:t>
            </a:r>
            <a:r>
              <a:rPr lang="fr-FR" sz="16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nous </a:t>
            </a:r>
            <a:r>
              <a:rPr lang="fr-FR" sz="1600" dirty="0" smtClean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contacter</a:t>
            </a:r>
            <a:endParaRPr lang="fr-FR" sz="1600" i="1" dirty="0">
              <a:solidFill>
                <a:srgbClr val="89898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152900" y="4895759"/>
            <a:ext cx="3886200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 algn="ctr" defTabSz="914400">
              <a:spcBef>
                <a:spcPct val="0"/>
              </a:spcBef>
              <a:spcAft>
                <a:spcPts val="600"/>
              </a:spcAft>
              <a:defRPr/>
            </a:pPr>
            <a:r>
              <a:rPr lang="fr-FR" sz="2000" dirty="0" smtClean="0">
                <a:solidFill>
                  <a:schemeClr val="accent6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www.keyrus.com</a:t>
            </a:r>
            <a:endParaRPr lang="fr-FR" sz="1600" i="1" dirty="0">
              <a:solidFill>
                <a:schemeClr val="accent6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56100" y="4037688"/>
            <a:ext cx="3517900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 defTabSz="914400">
              <a:spcBef>
                <a:spcPct val="0"/>
              </a:spcBef>
              <a:spcAft>
                <a:spcPts val="600"/>
              </a:spcAft>
              <a:defRPr/>
            </a:pPr>
            <a:r>
              <a:rPr lang="fr-FR" sz="1600" i="1" dirty="0" smtClean="0">
                <a:solidFill>
                  <a:srgbClr val="89898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rafik.khereddine@keyrus.com</a:t>
            </a:r>
          </a:p>
          <a:p>
            <a:pPr lvl="0" algn="ctr" defTabSz="914400">
              <a:spcBef>
                <a:spcPct val="0"/>
              </a:spcBef>
              <a:spcAft>
                <a:spcPts val="600"/>
              </a:spcAft>
              <a:defRPr/>
            </a:pPr>
            <a:r>
              <a:rPr lang="fr-FR" sz="1600" i="1" dirty="0" smtClean="0">
                <a:solidFill>
                  <a:srgbClr val="89898A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06 62 03 85 82</a:t>
            </a:r>
            <a:endParaRPr lang="fr-FR" sz="1600" i="1" dirty="0">
              <a:solidFill>
                <a:srgbClr val="89898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9398" y="1746048"/>
            <a:ext cx="8640000" cy="1936952"/>
          </a:xfrm>
        </p:spPr>
        <p:txBody>
          <a:bodyPr anchor="t"/>
          <a:lstStyle/>
          <a:p>
            <a:r>
              <a:rPr lang="fr-FR" sz="2400" dirty="0" smtClean="0">
                <a:solidFill>
                  <a:schemeClr val="tx1"/>
                </a:solidFill>
              </a:rPr>
              <a:t>Intelligence Artificielle – Concept et </a:t>
            </a:r>
            <a:r>
              <a:rPr lang="fr-FR" sz="2400" dirty="0" smtClean="0">
                <a:solidFill>
                  <a:schemeClr val="tx1"/>
                </a:solidFill>
              </a:rPr>
              <a:t>Méthodes </a:t>
            </a: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/>
            </a:r>
            <a:br>
              <a:rPr lang="fr-FR" sz="2400" dirty="0" smtClean="0"/>
            </a:br>
            <a:endParaRPr lang="fr-FR" sz="24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719398" y="4998589"/>
            <a:ext cx="7795949" cy="307777"/>
          </a:xfrm>
        </p:spPr>
        <p:txBody>
          <a:bodyPr/>
          <a:lstStyle/>
          <a:p>
            <a:r>
              <a:rPr lang="fr-FR" dirty="0" smtClean="0"/>
              <a:t>Rafik KHEREDDINE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717550" y="5489575"/>
            <a:ext cx="641047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  <a:spcAft>
                <a:spcPts val="400"/>
              </a:spcAft>
            </a:pPr>
            <a:r>
              <a:rPr lang="fr-FR" sz="1600" dirty="0" smtClean="0">
                <a:solidFill>
                  <a:schemeClr val="accent1"/>
                </a:solidFill>
              </a:rPr>
              <a:t>Novembre 2017</a:t>
            </a:r>
            <a:endParaRPr lang="fr-FR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16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402347"/>
              </p:ext>
            </p:extLst>
          </p:nvPr>
        </p:nvGraphicFramePr>
        <p:xfrm>
          <a:off x="-1" y="1797585"/>
          <a:ext cx="9797143" cy="2810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97143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Définitions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9D9D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 lien entre l’Intelligence Artificielle (IA) et le Machine Learning (ML)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9D9D9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9D9D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Les disciplines de l’IA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9D9D9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9D9D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Les Use Cases sur l’Intelligence Artificielle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9D9D9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9D9D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Bibliographie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9D9D9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Agenda</a:t>
            </a:r>
            <a:endParaRPr lang="fr-FR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12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719400" y="695105"/>
            <a:ext cx="10753200" cy="321627"/>
          </a:xfrm>
        </p:spPr>
        <p:txBody>
          <a:bodyPr/>
          <a:lstStyle/>
          <a:p>
            <a:r>
              <a:rPr lang="fr-FR" dirty="0"/>
              <a:t>Lien entre </a:t>
            </a:r>
            <a:r>
              <a:rPr lang="fr-FR" dirty="0" smtClean="0"/>
              <a:t>Intelligence Artificielle  et le Machine Learning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Intelligence Artificielle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019436" y="1088740"/>
            <a:ext cx="1045316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« </a:t>
            </a:r>
            <a:r>
              <a:rPr lang="fr-FR" dirty="0" smtClean="0"/>
              <a:t>L’intelligence </a:t>
            </a:r>
            <a:r>
              <a:rPr lang="fr-FR" dirty="0" smtClean="0"/>
              <a:t>Artificielle est le domaine qui repend tout simplement à la question : comment on peut rendre le comportement d’une machine intelligent ? </a:t>
            </a:r>
            <a:endParaRPr lang="fr-FR" dirty="0"/>
          </a:p>
          <a:p>
            <a:r>
              <a:rPr lang="fr-FR" dirty="0" smtClean="0"/>
              <a:t>Le Machine Learning quant à lui, est l’implémentation de méthodes qui permettent d’acquérir une certaine intelligence à ces machines. »</a:t>
            </a:r>
            <a:r>
              <a:rPr lang="fr-FR" b="1" dirty="0" smtClean="0"/>
              <a:t> </a:t>
            </a:r>
            <a:r>
              <a:rPr lang="fr-FR" b="1" dirty="0" err="1" smtClean="0"/>
              <a:t>Nidhi</a:t>
            </a:r>
            <a:r>
              <a:rPr lang="fr-FR" b="1" dirty="0" smtClean="0"/>
              <a:t> </a:t>
            </a:r>
            <a:r>
              <a:rPr lang="fr-FR" b="1" dirty="0"/>
              <a:t>Chappell (Head of Machine Learning Chez Intel)</a:t>
            </a:r>
            <a:endParaRPr lang="fr-FR" dirty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« L’IA est une science qui permet aux machines de résoudre des problèmes complexes. Le machine Learning est une technique pour doter les machines de ces capacités » </a:t>
            </a:r>
            <a:r>
              <a:rPr lang="fr-FR" b="1" dirty="0" smtClean="0"/>
              <a:t>Olivier Bousquet (directeur de recherche en machine Learning chez Google)</a:t>
            </a:r>
            <a:endParaRPr lang="fr-FR" dirty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54297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954480"/>
              </p:ext>
            </p:extLst>
          </p:nvPr>
        </p:nvGraphicFramePr>
        <p:xfrm>
          <a:off x="-1" y="1880828"/>
          <a:ext cx="9797143" cy="2810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97143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Définitions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 lien entre l’Intelligence Artificielle (IA) et le Machine Learning (ML)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9D9D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Les disciplines de l’IA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9D9D9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9D9D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Les Use Cases sur l’Intelligence Artificielle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9D9D9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9D9D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Bibliographie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9D9D9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Agenda</a:t>
            </a:r>
            <a:endParaRPr lang="fr-FR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10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719400" y="656692"/>
            <a:ext cx="10753200" cy="321627"/>
          </a:xfrm>
        </p:spPr>
        <p:txBody>
          <a:bodyPr/>
          <a:lstStyle/>
          <a:p>
            <a:r>
              <a:rPr lang="fr-FR" dirty="0"/>
              <a:t>Lien entre AI, ML et </a:t>
            </a:r>
            <a:r>
              <a:rPr lang="fr-FR" dirty="0" err="1"/>
              <a:t>Deep</a:t>
            </a:r>
            <a:r>
              <a:rPr lang="fr-FR" dirty="0"/>
              <a:t> Learning</a:t>
            </a:r>
            <a:br>
              <a:rPr lang="fr-FR" dirty="0"/>
            </a:br>
            <a:r>
              <a:rPr lang="en-US" sz="2400" u="sng" dirty="0">
                <a:hlinkClick r:id="rId3"/>
              </a:rPr>
              <a:t>http://www.deeplearningbook.org/contents/intro.html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Intelligence Artificielle</a:t>
            </a:r>
            <a:endParaRPr lang="fr-FR" dirty="0"/>
          </a:p>
        </p:txBody>
      </p:sp>
      <p:graphicFrame>
        <p:nvGraphicFramePr>
          <p:cNvPr id="7" name="Espace réservé du contenu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6992514"/>
              </p:ext>
            </p:extLst>
          </p:nvPr>
        </p:nvGraphicFramePr>
        <p:xfrm>
          <a:off x="1862844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951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719400" y="695105"/>
            <a:ext cx="10753200" cy="321627"/>
          </a:xfrm>
        </p:spPr>
        <p:txBody>
          <a:bodyPr/>
          <a:lstStyle/>
          <a:p>
            <a:r>
              <a:rPr lang="fr-FR" dirty="0"/>
              <a:t>Lien entre AI, ML et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smtClean="0"/>
              <a:t>Learning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Intelligence Artificielle</a:t>
            </a:r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1019436" y="1088740"/>
            <a:ext cx="1045316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AI not ML use case :</a:t>
            </a:r>
            <a:r>
              <a:rPr lang="fr-FR" dirty="0" smtClean="0"/>
              <a:t> </a:t>
            </a:r>
          </a:p>
          <a:p>
            <a:r>
              <a:rPr lang="fr-FR" dirty="0" err="1" smtClean="0"/>
              <a:t>DeepBlue</a:t>
            </a:r>
            <a:r>
              <a:rPr lang="fr-FR" dirty="0" smtClean="0"/>
              <a:t> (IBM 1997) : Super-ordinateur spécialisé dans le jeu d’échec développé par IBM début des années 90,  qui battu Kasparov aux </a:t>
            </a:r>
            <a:r>
              <a:rPr lang="fr-FR" dirty="0"/>
              <a:t>é</a:t>
            </a:r>
            <a:r>
              <a:rPr lang="fr-FR" dirty="0" smtClean="0"/>
              <a:t>checs </a:t>
            </a:r>
            <a:r>
              <a:rPr lang="fr-FR" dirty="0" smtClean="0"/>
              <a:t>en 1997</a:t>
            </a:r>
          </a:p>
          <a:p>
            <a:endParaRPr lang="fr-FR" b="1" dirty="0" smtClean="0"/>
          </a:p>
          <a:p>
            <a:r>
              <a:rPr lang="fr-FR" b="1" dirty="0" smtClean="0"/>
              <a:t>AI ML use case : </a:t>
            </a:r>
          </a:p>
          <a:p>
            <a:r>
              <a:rPr lang="fr-FR" dirty="0" err="1" smtClean="0"/>
              <a:t>AlphaGo</a:t>
            </a:r>
            <a:r>
              <a:rPr lang="fr-FR" dirty="0" smtClean="0"/>
              <a:t> (Google 2016): Programme d’intelligence Artificielle capable d’apprendre par lui-même le jeu de Go. C’est un exemple de l’apprentissage par renforcement faisant appel aux réseaux de </a:t>
            </a:r>
            <a:r>
              <a:rPr lang="fr-FR" dirty="0"/>
              <a:t>neurones profonds (</a:t>
            </a:r>
            <a:r>
              <a:rPr lang="fr-FR" dirty="0">
                <a:hlinkClick r:id="rId3"/>
              </a:rPr>
              <a:t>http://www.futura-sciences.com/tech/actualites/technologie-alphago-zero-ia-google-deepmind-devient-autodidacte-61409</a:t>
            </a:r>
            <a:r>
              <a:rPr lang="fr-FR" dirty="0" smtClean="0">
                <a:hlinkClick r:id="rId3"/>
              </a:rPr>
              <a:t>/</a:t>
            </a:r>
            <a:r>
              <a:rPr lang="fr-FR" dirty="0" smtClean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710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719400" y="656692"/>
            <a:ext cx="10753200" cy="321627"/>
          </a:xfrm>
        </p:spPr>
        <p:txBody>
          <a:bodyPr/>
          <a:lstStyle/>
          <a:p>
            <a:r>
              <a:rPr lang="fr-FR" dirty="0"/>
              <a:t>Lien entre AI, ML et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smtClean="0"/>
              <a:t>Learning</a:t>
            </a:r>
            <a:br>
              <a:rPr lang="fr-FR" dirty="0" smtClean="0"/>
            </a:br>
            <a:r>
              <a:rPr lang="fr-FR" sz="1600" b="0" u="sng" dirty="0">
                <a:hlinkClick r:id="rId3"/>
              </a:rPr>
              <a:t>https://automatedinsights.com/blog/the-state-of-artificial-intelligence</a:t>
            </a:r>
            <a:endParaRPr lang="fr-FR" sz="1600" b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Intelligence Artificielle</a:t>
            </a:r>
            <a:endParaRPr lang="fr-FR" dirty="0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958590"/>
              </p:ext>
            </p:extLst>
          </p:nvPr>
        </p:nvGraphicFramePr>
        <p:xfrm>
          <a:off x="2032000" y="1848428"/>
          <a:ext cx="8312472" cy="2804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0824"/>
                <a:gridCol w="2770824"/>
                <a:gridCol w="2770824"/>
              </a:tblGrid>
              <a:tr h="934903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Rules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Based</a:t>
                      </a:r>
                      <a:r>
                        <a:rPr lang="fr-FR" dirty="0" smtClean="0"/>
                        <a:t> (set </a:t>
                      </a:r>
                      <a:r>
                        <a:rPr lang="fr-FR" dirty="0" err="1" smtClean="0"/>
                        <a:t>Rules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defined</a:t>
                      </a:r>
                      <a:r>
                        <a:rPr lang="fr-FR" dirty="0" smtClean="0"/>
                        <a:t> by hand)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Inferential</a:t>
                      </a:r>
                      <a:r>
                        <a:rPr lang="fr-FR" dirty="0" smtClean="0"/>
                        <a:t> (ML : </a:t>
                      </a:r>
                      <a:r>
                        <a:rPr lang="fr-FR" dirty="0" err="1" smtClean="0"/>
                        <a:t>Find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dirty="0" err="1" smtClean="0"/>
                        <a:t>Rules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from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existing</a:t>
                      </a:r>
                      <a:r>
                        <a:rPr lang="fr-FR" baseline="0" dirty="0" smtClean="0"/>
                        <a:t> Data</a:t>
                      </a:r>
                      <a:r>
                        <a:rPr lang="fr-FR" dirty="0" smtClean="0"/>
                        <a:t>)</a:t>
                      </a:r>
                      <a:endParaRPr lang="fr-FR" dirty="0"/>
                    </a:p>
                  </a:txBody>
                  <a:tcPr/>
                </a:tc>
              </a:tr>
              <a:tr h="934903">
                <a:tc>
                  <a:txBody>
                    <a:bodyPr/>
                    <a:lstStyle/>
                    <a:p>
                      <a:r>
                        <a:rPr lang="fr-FR" b="1" dirty="0" smtClean="0"/>
                        <a:t>Discriminative (</a:t>
                      </a:r>
                      <a:r>
                        <a:rPr lang="fr-FR" b="1" dirty="0" err="1" smtClean="0"/>
                        <a:t>make</a:t>
                      </a:r>
                      <a:r>
                        <a:rPr lang="fr-FR" b="1" dirty="0" smtClean="0"/>
                        <a:t> </a:t>
                      </a:r>
                      <a:r>
                        <a:rPr lang="fr-FR" b="1" dirty="0" err="1" smtClean="0"/>
                        <a:t>decision</a:t>
                      </a:r>
                      <a:r>
                        <a:rPr lang="fr-FR" b="1" baseline="0" dirty="0" smtClean="0"/>
                        <a:t> </a:t>
                      </a:r>
                      <a:r>
                        <a:rPr lang="fr-FR" b="1" baseline="0" dirty="0" err="1" smtClean="0"/>
                        <a:t>with</a:t>
                      </a:r>
                      <a:r>
                        <a:rPr lang="fr-FR" b="1" baseline="0" dirty="0" smtClean="0"/>
                        <a:t> </a:t>
                      </a:r>
                      <a:r>
                        <a:rPr lang="fr-FR" b="1" baseline="0" dirty="0" err="1" smtClean="0"/>
                        <a:t>highest</a:t>
                      </a:r>
                      <a:r>
                        <a:rPr lang="fr-FR" b="1" baseline="0" dirty="0" smtClean="0"/>
                        <a:t> </a:t>
                      </a:r>
                      <a:r>
                        <a:rPr lang="fr-FR" b="1" baseline="0" dirty="0" err="1" smtClean="0"/>
                        <a:t>accuracy</a:t>
                      </a:r>
                      <a:r>
                        <a:rPr lang="fr-FR" b="1" baseline="0" dirty="0" smtClean="0"/>
                        <a:t>)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Kiosques</a:t>
                      </a:r>
                      <a:r>
                        <a:rPr lang="fr-FR" baseline="0" dirty="0" smtClean="0"/>
                        <a:t> libre service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Recommandations </a:t>
                      </a:r>
                      <a:r>
                        <a:rPr lang="fr-FR" dirty="0" err="1" smtClean="0"/>
                        <a:t>Netflix</a:t>
                      </a:r>
                      <a:endParaRPr lang="fr-FR" dirty="0"/>
                    </a:p>
                  </a:txBody>
                  <a:tcPr/>
                </a:tc>
              </a:tr>
              <a:tr h="934903">
                <a:tc>
                  <a:txBody>
                    <a:bodyPr/>
                    <a:lstStyle/>
                    <a:p>
                      <a:r>
                        <a:rPr lang="fr-FR" b="1" dirty="0" err="1" smtClean="0"/>
                        <a:t>Creative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Robots</a:t>
                      </a:r>
                      <a:r>
                        <a:rPr lang="fr-FR" baseline="0" dirty="0" smtClean="0"/>
                        <a:t> des l</a:t>
                      </a:r>
                      <a:r>
                        <a:rPr lang="fr-FR" dirty="0" smtClean="0"/>
                        <a:t>ignes d’assemblage et de production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C’est de la magie…</a:t>
                      </a:r>
                    </a:p>
                    <a:p>
                      <a:r>
                        <a:rPr lang="fr-FR" dirty="0" smtClean="0"/>
                        <a:t>Véhicules autonomes, </a:t>
                      </a:r>
                      <a:r>
                        <a:rPr lang="fr-FR" dirty="0" err="1" smtClean="0"/>
                        <a:t>chatbots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300014" y="4977172"/>
            <a:ext cx="549778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Classification des algorithmes de l’Intelligence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219822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04354"/>
              </p:ext>
            </p:extLst>
          </p:nvPr>
        </p:nvGraphicFramePr>
        <p:xfrm>
          <a:off x="-1" y="1880828"/>
          <a:ext cx="9797143" cy="28109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97143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Définitions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 lien entre l’Intelligence Artificielle (IA) et le Machine Learning (ML)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Les disciplines de l’IA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9D9D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Les Use Cases sur l’Intelligence Artificielle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9D9D9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3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799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D9D9D9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Bibliographie</a:t>
                      </a:r>
                      <a:endParaRPr kumimoji="0" lang="fr-FR" sz="1799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D9D9D9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0" marR="1080000" marT="144000" marB="144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Agenda</a:t>
            </a:r>
            <a:endParaRPr lang="fr-FR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0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eyrus">
  <a:themeElements>
    <a:clrScheme name="Keyrus">
      <a:dk1>
        <a:srgbClr val="000000"/>
      </a:dk1>
      <a:lt1>
        <a:srgbClr val="FFFFFF"/>
      </a:lt1>
      <a:dk2>
        <a:srgbClr val="D9D9D9"/>
      </a:dk2>
      <a:lt2>
        <a:srgbClr val="9D9DB2"/>
      </a:lt2>
      <a:accent1>
        <a:srgbClr val="1AABE2"/>
      </a:accent1>
      <a:accent2>
        <a:srgbClr val="B11A2E"/>
      </a:accent2>
      <a:accent3>
        <a:srgbClr val="E57200"/>
      </a:accent3>
      <a:accent4>
        <a:srgbClr val="35B8B5"/>
      </a:accent4>
      <a:accent5>
        <a:srgbClr val="153A8D"/>
      </a:accent5>
      <a:accent6>
        <a:srgbClr val="D8C098"/>
      </a:accent6>
      <a:hlink>
        <a:srgbClr val="1AABE2"/>
      </a:hlink>
      <a:folHlink>
        <a:srgbClr val="9D9DB2"/>
      </a:folHlink>
    </a:clrScheme>
    <a:fontScheme name="Keyru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wrap="square" lIns="0" tIns="0" rIns="0" bIns="0" rtlCol="0" anchor="ctr"/>
      <a:lstStyle>
        <a:defPPr algn="ctr">
          <a:defRPr sz="18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rnd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600" dirty="0" err="1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Keyrus" id="{B350FB9B-99C1-48F1-B658-05CED77D30CA}" vid="{DF8A1EA8-7651-4263-8693-F2586FDDEB54}"/>
    </a:ext>
  </a:extLst>
</a:theme>
</file>

<file path=ppt/theme/theme10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Keyrus">
  <a:themeElements>
    <a:clrScheme name="Keyrus">
      <a:dk1>
        <a:srgbClr val="000000"/>
      </a:dk1>
      <a:lt1>
        <a:srgbClr val="FFFFFF"/>
      </a:lt1>
      <a:dk2>
        <a:srgbClr val="D9D9D9"/>
      </a:dk2>
      <a:lt2>
        <a:srgbClr val="9D9DB2"/>
      </a:lt2>
      <a:accent1>
        <a:srgbClr val="1AABE2"/>
      </a:accent1>
      <a:accent2>
        <a:srgbClr val="B11A2E"/>
      </a:accent2>
      <a:accent3>
        <a:srgbClr val="E57200"/>
      </a:accent3>
      <a:accent4>
        <a:srgbClr val="35B8B5"/>
      </a:accent4>
      <a:accent5>
        <a:srgbClr val="153A8D"/>
      </a:accent5>
      <a:accent6>
        <a:srgbClr val="D8C098"/>
      </a:accent6>
      <a:hlink>
        <a:srgbClr val="1AABE2"/>
      </a:hlink>
      <a:folHlink>
        <a:srgbClr val="9D9DB2"/>
      </a:folHlink>
    </a:clrScheme>
    <a:fontScheme name="Keyru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wrap="square" lIns="0" tIns="0" rIns="0" bIns="0" rtlCol="0" anchor="ctr"/>
      <a:lstStyle>
        <a:defPPr algn="ctr">
          <a:defRPr sz="18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rnd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600" dirty="0" err="1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Keyrus" id="{B350FB9B-99C1-48F1-B658-05CED77D30CA}" vid="{DF8A1EA8-7651-4263-8693-F2586FDDEB54}"/>
    </a:ext>
  </a:extLst>
</a:theme>
</file>

<file path=ppt/theme/theme3.xml><?xml version="1.0" encoding="utf-8"?>
<a:theme xmlns:a="http://schemas.openxmlformats.org/drawingml/2006/main" name="1_Keyrus">
  <a:themeElements>
    <a:clrScheme name="Keyrus">
      <a:dk1>
        <a:srgbClr val="000000"/>
      </a:dk1>
      <a:lt1>
        <a:srgbClr val="FFFFFF"/>
      </a:lt1>
      <a:dk2>
        <a:srgbClr val="D9D9D9"/>
      </a:dk2>
      <a:lt2>
        <a:srgbClr val="9D9DB2"/>
      </a:lt2>
      <a:accent1>
        <a:srgbClr val="1AABE2"/>
      </a:accent1>
      <a:accent2>
        <a:srgbClr val="B11A2E"/>
      </a:accent2>
      <a:accent3>
        <a:srgbClr val="E57200"/>
      </a:accent3>
      <a:accent4>
        <a:srgbClr val="35B8B5"/>
      </a:accent4>
      <a:accent5>
        <a:srgbClr val="153A8D"/>
      </a:accent5>
      <a:accent6>
        <a:srgbClr val="D8C098"/>
      </a:accent6>
      <a:hlink>
        <a:srgbClr val="1AABE2"/>
      </a:hlink>
      <a:folHlink>
        <a:srgbClr val="9D9DB2"/>
      </a:folHlink>
    </a:clrScheme>
    <a:fontScheme name="Keyru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wrap="square" lIns="0" tIns="0" rIns="0" bIns="0" rtlCol="0" anchor="ctr"/>
      <a:lstStyle>
        <a:defPPr algn="ctr">
          <a:defRPr sz="18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rnd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600" dirty="0" err="1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Keyrus" id="{B350FB9B-99C1-48F1-B658-05CED77D30CA}" vid="{DF8A1EA8-7651-4263-8693-F2586FDDEB54}"/>
    </a:ext>
  </a:extLst>
</a:theme>
</file>

<file path=ppt/theme/theme4.xml><?xml version="1.0" encoding="utf-8"?>
<a:theme xmlns:a="http://schemas.openxmlformats.org/drawingml/2006/main" name="2_Keyrus">
  <a:themeElements>
    <a:clrScheme name="Keyrus">
      <a:dk1>
        <a:srgbClr val="000000"/>
      </a:dk1>
      <a:lt1>
        <a:srgbClr val="FFFFFF"/>
      </a:lt1>
      <a:dk2>
        <a:srgbClr val="D9D9D9"/>
      </a:dk2>
      <a:lt2>
        <a:srgbClr val="9D9DB2"/>
      </a:lt2>
      <a:accent1>
        <a:srgbClr val="1AABE2"/>
      </a:accent1>
      <a:accent2>
        <a:srgbClr val="B11A2E"/>
      </a:accent2>
      <a:accent3>
        <a:srgbClr val="E57200"/>
      </a:accent3>
      <a:accent4>
        <a:srgbClr val="35B8B5"/>
      </a:accent4>
      <a:accent5>
        <a:srgbClr val="153A8D"/>
      </a:accent5>
      <a:accent6>
        <a:srgbClr val="D8C098"/>
      </a:accent6>
      <a:hlink>
        <a:srgbClr val="1AABE2"/>
      </a:hlink>
      <a:folHlink>
        <a:srgbClr val="9D9DB2"/>
      </a:folHlink>
    </a:clrScheme>
    <a:fontScheme name="Keyru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wrap="square" lIns="0" tIns="0" rIns="0" bIns="0" rtlCol="0" anchor="ctr"/>
      <a:lstStyle>
        <a:defPPr algn="ctr">
          <a:defRPr sz="18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rnd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600" dirty="0" err="1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Keyrus" id="{B350FB9B-99C1-48F1-B658-05CED77D30CA}" vid="{DF8A1EA8-7651-4263-8693-F2586FDDEB54}"/>
    </a:ext>
  </a:extLst>
</a:theme>
</file>

<file path=ppt/theme/theme5.xml><?xml version="1.0" encoding="utf-8"?>
<a:theme xmlns:a="http://schemas.openxmlformats.org/drawingml/2006/main" name="3_Keyrus">
  <a:themeElements>
    <a:clrScheme name="Keyrus">
      <a:dk1>
        <a:srgbClr val="000000"/>
      </a:dk1>
      <a:lt1>
        <a:srgbClr val="FFFFFF"/>
      </a:lt1>
      <a:dk2>
        <a:srgbClr val="D9D9D9"/>
      </a:dk2>
      <a:lt2>
        <a:srgbClr val="9D9DB2"/>
      </a:lt2>
      <a:accent1>
        <a:srgbClr val="1AABE2"/>
      </a:accent1>
      <a:accent2>
        <a:srgbClr val="B11A2E"/>
      </a:accent2>
      <a:accent3>
        <a:srgbClr val="E57200"/>
      </a:accent3>
      <a:accent4>
        <a:srgbClr val="35B8B5"/>
      </a:accent4>
      <a:accent5>
        <a:srgbClr val="153A8D"/>
      </a:accent5>
      <a:accent6>
        <a:srgbClr val="D8C098"/>
      </a:accent6>
      <a:hlink>
        <a:srgbClr val="1AABE2"/>
      </a:hlink>
      <a:folHlink>
        <a:srgbClr val="9D9DB2"/>
      </a:folHlink>
    </a:clrScheme>
    <a:fontScheme name="Keyru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wrap="square" lIns="0" tIns="0" rIns="0" bIns="0" rtlCol="0" anchor="ctr"/>
      <a:lstStyle>
        <a:defPPr algn="ctr">
          <a:defRPr sz="18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rnd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600" dirty="0" err="1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Keyrus" id="{B350FB9B-99C1-48F1-B658-05CED77D30CA}" vid="{DF8A1EA8-7651-4263-8693-F2586FDDEB54}"/>
    </a:ext>
  </a:extLst>
</a:theme>
</file>

<file path=ppt/theme/theme6.xml><?xml version="1.0" encoding="utf-8"?>
<a:theme xmlns:a="http://schemas.openxmlformats.org/drawingml/2006/main" name="5_Keyrus">
  <a:themeElements>
    <a:clrScheme name="Keyrus">
      <a:dk1>
        <a:srgbClr val="000000"/>
      </a:dk1>
      <a:lt1>
        <a:srgbClr val="FFFFFF"/>
      </a:lt1>
      <a:dk2>
        <a:srgbClr val="D9D9D9"/>
      </a:dk2>
      <a:lt2>
        <a:srgbClr val="9D9DB2"/>
      </a:lt2>
      <a:accent1>
        <a:srgbClr val="1AABE2"/>
      </a:accent1>
      <a:accent2>
        <a:srgbClr val="B11A2E"/>
      </a:accent2>
      <a:accent3>
        <a:srgbClr val="E57200"/>
      </a:accent3>
      <a:accent4>
        <a:srgbClr val="35B8B5"/>
      </a:accent4>
      <a:accent5>
        <a:srgbClr val="153A8D"/>
      </a:accent5>
      <a:accent6>
        <a:srgbClr val="D8C098"/>
      </a:accent6>
      <a:hlink>
        <a:srgbClr val="1AABE2"/>
      </a:hlink>
      <a:folHlink>
        <a:srgbClr val="9D9DB2"/>
      </a:folHlink>
    </a:clrScheme>
    <a:fontScheme name="Keyru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wrap="square" lIns="0" tIns="0" rIns="0" bIns="0" rtlCol="0" anchor="ctr"/>
      <a:lstStyle>
        <a:defPPr algn="ctr">
          <a:defRPr sz="18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rnd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600" dirty="0" err="1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Keyrus" id="{B350FB9B-99C1-48F1-B658-05CED77D30CA}" vid="{DF8A1EA8-7651-4263-8693-F2586FDDEB54}"/>
    </a:ext>
  </a:extLst>
</a:theme>
</file>

<file path=ppt/theme/theme7.xml><?xml version="1.0" encoding="utf-8"?>
<a:theme xmlns:a="http://schemas.openxmlformats.org/drawingml/2006/main" name="6_Keyrus">
  <a:themeElements>
    <a:clrScheme name="Keyrus">
      <a:dk1>
        <a:srgbClr val="000000"/>
      </a:dk1>
      <a:lt1>
        <a:srgbClr val="FFFFFF"/>
      </a:lt1>
      <a:dk2>
        <a:srgbClr val="D9D9D9"/>
      </a:dk2>
      <a:lt2>
        <a:srgbClr val="9D9DB2"/>
      </a:lt2>
      <a:accent1>
        <a:srgbClr val="1AABE2"/>
      </a:accent1>
      <a:accent2>
        <a:srgbClr val="B11A2E"/>
      </a:accent2>
      <a:accent3>
        <a:srgbClr val="E57200"/>
      </a:accent3>
      <a:accent4>
        <a:srgbClr val="35B8B5"/>
      </a:accent4>
      <a:accent5>
        <a:srgbClr val="153A8D"/>
      </a:accent5>
      <a:accent6>
        <a:srgbClr val="D8C098"/>
      </a:accent6>
      <a:hlink>
        <a:srgbClr val="1AABE2"/>
      </a:hlink>
      <a:folHlink>
        <a:srgbClr val="9D9DB2"/>
      </a:folHlink>
    </a:clrScheme>
    <a:fontScheme name="Keyru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wrap="square" lIns="0" tIns="0" rIns="0" bIns="0" rtlCol="0" anchor="ctr"/>
      <a:lstStyle>
        <a:defPPr algn="ctr">
          <a:defRPr sz="18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rnd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600" dirty="0" err="1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Keyrus" id="{B350FB9B-99C1-48F1-B658-05CED77D30CA}" vid="{DF8A1EA8-7651-4263-8693-F2586FDDEB54}"/>
    </a:ext>
  </a:extLst>
</a:theme>
</file>

<file path=ppt/theme/theme8.xml><?xml version="1.0" encoding="utf-8"?>
<a:theme xmlns:a="http://schemas.openxmlformats.org/drawingml/2006/main" name="7_Keyrus">
  <a:themeElements>
    <a:clrScheme name="Keyrus">
      <a:dk1>
        <a:srgbClr val="000000"/>
      </a:dk1>
      <a:lt1>
        <a:srgbClr val="FFFFFF"/>
      </a:lt1>
      <a:dk2>
        <a:srgbClr val="D9D9D9"/>
      </a:dk2>
      <a:lt2>
        <a:srgbClr val="9D9DB2"/>
      </a:lt2>
      <a:accent1>
        <a:srgbClr val="1AABE2"/>
      </a:accent1>
      <a:accent2>
        <a:srgbClr val="B11A2E"/>
      </a:accent2>
      <a:accent3>
        <a:srgbClr val="E57200"/>
      </a:accent3>
      <a:accent4>
        <a:srgbClr val="35B8B5"/>
      </a:accent4>
      <a:accent5>
        <a:srgbClr val="153A8D"/>
      </a:accent5>
      <a:accent6>
        <a:srgbClr val="D8C098"/>
      </a:accent6>
      <a:hlink>
        <a:srgbClr val="1AABE2"/>
      </a:hlink>
      <a:folHlink>
        <a:srgbClr val="9D9DB2"/>
      </a:folHlink>
    </a:clrScheme>
    <a:fontScheme name="Keyru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wrap="square" lIns="0" tIns="0" rIns="0" bIns="0" rtlCol="0" anchor="ctr"/>
      <a:lstStyle>
        <a:defPPr algn="ctr">
          <a:defRPr sz="18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rnd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600" dirty="0" err="1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Keyrus" id="{B350FB9B-99C1-48F1-B658-05CED77D30CA}" vid="{DF8A1EA8-7651-4263-8693-F2586FDDEB54}"/>
    </a:ext>
  </a:extLst>
</a:theme>
</file>

<file path=ppt/theme/theme9.xml><?xml version="1.0" encoding="utf-8"?>
<a:theme xmlns:a="http://schemas.openxmlformats.org/drawingml/2006/main" name="8_Keyrus">
  <a:themeElements>
    <a:clrScheme name="Keyrus">
      <a:dk1>
        <a:srgbClr val="000000"/>
      </a:dk1>
      <a:lt1>
        <a:srgbClr val="FFFFFF"/>
      </a:lt1>
      <a:dk2>
        <a:srgbClr val="D9D9D9"/>
      </a:dk2>
      <a:lt2>
        <a:srgbClr val="9D9DB2"/>
      </a:lt2>
      <a:accent1>
        <a:srgbClr val="1AABE2"/>
      </a:accent1>
      <a:accent2>
        <a:srgbClr val="B11A2E"/>
      </a:accent2>
      <a:accent3>
        <a:srgbClr val="E57200"/>
      </a:accent3>
      <a:accent4>
        <a:srgbClr val="35B8B5"/>
      </a:accent4>
      <a:accent5>
        <a:srgbClr val="153A8D"/>
      </a:accent5>
      <a:accent6>
        <a:srgbClr val="D8C098"/>
      </a:accent6>
      <a:hlink>
        <a:srgbClr val="1AABE2"/>
      </a:hlink>
      <a:folHlink>
        <a:srgbClr val="9D9DB2"/>
      </a:folHlink>
    </a:clrScheme>
    <a:fontScheme name="Keyru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wrap="square" lIns="0" tIns="0" rIns="0" bIns="0" rtlCol="0" anchor="ctr"/>
      <a:lstStyle>
        <a:defPPr algn="ctr">
          <a:defRPr sz="18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rnd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600" dirty="0" err="1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Keyrus" id="{B350FB9B-99C1-48F1-B658-05CED77D30CA}" vid="{DF8A1EA8-7651-4263-8693-F2586FDDEB5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8D4181AA719043ACEBFB9B941FB7DA" ma:contentTypeVersion="2" ma:contentTypeDescription="Create a new document." ma:contentTypeScope="" ma:versionID="9c177bf9de8008310d3159c8b0f8edb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0fbb5ef17a5ed71a279dc076b1778e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AverageRating" minOccurs="0"/>
                <xsd:element ref="ns1:Rating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8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9" nillable="true" ma:displayName="Number of Ratings" ma:decimals="0" ma:description="Number of ratings submitted" ma:internalName="RatingCount" ma:readOnly="true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189B74-97B0-445A-B267-2793F3F3A8CC}">
  <ds:schemaRefs>
    <ds:schemaRef ds:uri="http://www.w3.org/XML/1998/namespace"/>
    <ds:schemaRef ds:uri="http://schemas.microsoft.com/office/2006/metadata/properties"/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6C0EF288-80E4-45FA-B05F-E60BF292D4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C23DC25-36E3-4FE5-B150-1A3BC99A52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_01 modèle Powerpoint 4x3 FR</Template>
  <TotalTime>36175</TotalTime>
  <Words>718</Words>
  <Application>Microsoft Office PowerPoint</Application>
  <PresentationFormat>Personnalisé</PresentationFormat>
  <Paragraphs>134</Paragraphs>
  <Slides>17</Slides>
  <Notes>11</Notes>
  <HiddenSlides>0</HiddenSlides>
  <MMClips>0</MMClips>
  <ScaleCrop>false</ScaleCrop>
  <HeadingPairs>
    <vt:vector size="4" baseType="variant">
      <vt:variant>
        <vt:lpstr>Thème</vt:lpstr>
      </vt:variant>
      <vt:variant>
        <vt:i4>9</vt:i4>
      </vt:variant>
      <vt:variant>
        <vt:lpstr>Titres des diapositives</vt:lpstr>
      </vt:variant>
      <vt:variant>
        <vt:i4>17</vt:i4>
      </vt:variant>
    </vt:vector>
  </HeadingPairs>
  <TitlesOfParts>
    <vt:vector size="26" baseType="lpstr">
      <vt:lpstr>Keyrus</vt:lpstr>
      <vt:lpstr>4_Keyrus</vt:lpstr>
      <vt:lpstr>1_Keyrus</vt:lpstr>
      <vt:lpstr>2_Keyrus</vt:lpstr>
      <vt:lpstr>3_Keyrus</vt:lpstr>
      <vt:lpstr>5_Keyrus</vt:lpstr>
      <vt:lpstr>6_Keyrus</vt:lpstr>
      <vt:lpstr>7_Keyrus</vt:lpstr>
      <vt:lpstr>8_Keyrus</vt:lpstr>
      <vt:lpstr>Présentation PowerPoint</vt:lpstr>
      <vt:lpstr>Intelligence Artificielle – Concept et Méthodes   </vt:lpstr>
      <vt:lpstr>Agenda</vt:lpstr>
      <vt:lpstr>Lien entre Intelligence Artificielle  et le Machine Learning</vt:lpstr>
      <vt:lpstr>Agenda</vt:lpstr>
      <vt:lpstr>Lien entre AI, ML et Deep Learning http://www.deeplearningbook.org/contents/intro.html</vt:lpstr>
      <vt:lpstr>Lien entre AI, ML et Deep Learning</vt:lpstr>
      <vt:lpstr>Lien entre AI, ML et Deep Learning https://automatedinsights.com/blog/the-state-of-artificial-intelligence</vt:lpstr>
      <vt:lpstr>Agenda</vt:lpstr>
      <vt:lpstr>Les différentes disciplines de l’IA</vt:lpstr>
      <vt:lpstr>Les investissement Des Industriels par discipline de AI</vt:lpstr>
      <vt:lpstr>Agenda</vt:lpstr>
      <vt:lpstr>Les investissement Des Industriels par discipline de AI https://healthitanalytics.com/features/how-do-artificial-intelligence-machine-learning-differ-in-healthcare </vt:lpstr>
      <vt:lpstr>Les projets Intelligence Artificielle</vt:lpstr>
      <vt:lpstr>Agenda</vt:lpstr>
      <vt:lpstr>Bibliographie</vt:lpstr>
      <vt:lpstr>Présentation PowerPoint</vt:lpstr>
    </vt:vector>
  </TitlesOfParts>
  <Company>Novaty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Novaty</dc:creator>
  <cp:lastModifiedBy>Rafik Khereddine</cp:lastModifiedBy>
  <cp:revision>1325</cp:revision>
  <cp:lastPrinted>2015-08-03T09:12:48Z</cp:lastPrinted>
  <dcterms:created xsi:type="dcterms:W3CDTF">2014-05-26T12:52:45Z</dcterms:created>
  <dcterms:modified xsi:type="dcterms:W3CDTF">2017-11-30T21:26:40Z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0x010100E28D4181AA719043ACEBFB9B941FB7DA</vt:lpwstr>
  </property>
</Properties>
</file>